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984A3-2F54-412F-8F8B-08DECCFE21DA}" type="datetimeFigureOut">
              <a:rPr lang="en-ID" smtClean="0"/>
              <a:t>16/05/2024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7D1E5-0194-4C01-A21E-96A58210B4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9594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7D1E5-0194-4C01-A21E-96A58210B43C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860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9732-B8F4-7593-8EC1-8C5841BBB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9F0289-1E03-D5C3-97D7-7A143A24D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31645-9925-C429-7D3B-E2C416BA5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87A8-1BE3-468D-83FB-08B5EDAFEFDC}" type="datetimeFigureOut">
              <a:rPr lang="en-US" smtClean="0"/>
              <a:t>16-May-24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04BCB-C1B1-1CEC-C8EB-39DF8E7F9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FC9E0-900F-AE3E-19EC-081C9F55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A92-270B-47A7-AF42-FBED21AF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ED638-12BD-BD13-6948-C94EF93F5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22C79-8B73-FD5B-2D82-860774B81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58A65-875F-BA23-D3FF-3718945E2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87A8-1BE3-468D-83FB-08B5EDAFEFDC}" type="datetimeFigureOut">
              <a:rPr lang="en-US" smtClean="0"/>
              <a:t>16-May-24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5B488-951E-B548-214D-02FA6963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14332-5F59-C386-0025-0FA239F5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A92-270B-47A7-AF42-FBED21AF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F7DF7A-C4DE-3323-FAED-55F5A5B6B6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1514A7-163D-1AFD-F5B2-CE2D9FDDC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8182E-CB20-A660-2CC1-0ABD2BFF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87A8-1BE3-468D-83FB-08B5EDAFEFDC}" type="datetimeFigureOut">
              <a:rPr lang="en-US" smtClean="0"/>
              <a:t>16-May-24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52A8F-FCBE-C521-6AF2-2629FB2AC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9D36F-1866-BDB7-FA99-E7B27EB2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A92-270B-47A7-AF42-FBED21AF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6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1574-1CF5-8217-11A2-E818E64E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98EBC-DED5-5068-4524-FD8EF58E3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4933B-7A9E-BD84-5F50-0959E4B77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87A8-1BE3-468D-83FB-08B5EDAFEFDC}" type="datetimeFigureOut">
              <a:rPr lang="en-US" smtClean="0"/>
              <a:t>16-May-24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792DF-5386-09A5-9CB7-9C96FA6F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5706A-3E3B-F2B1-C68F-8FCC3953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A92-270B-47A7-AF42-FBED21AF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2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F6A3D-B2C4-0533-658D-EA7E15069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BF72F-A325-41E1-A60B-C0091C534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70301-A18F-B5AF-2EDE-29F614DB5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87A8-1BE3-468D-83FB-08B5EDAFEFDC}" type="datetimeFigureOut">
              <a:rPr lang="en-US" smtClean="0"/>
              <a:t>16-May-24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6E1B0-E1BF-C76A-834D-BA979A6EF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5566C-6DBD-99FC-5F24-430C119C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A92-270B-47A7-AF42-FBED21AF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2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D82DB-7D00-B6F2-0B36-7CC9A84FA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36A1B-7154-5518-DB8D-52E778971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9D13B-8DCA-03F3-2726-8D25EC50C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EA596-BFFD-496F-777E-81FA83407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87A8-1BE3-468D-83FB-08B5EDAFEFDC}" type="datetimeFigureOut">
              <a:rPr lang="en-US" smtClean="0"/>
              <a:t>16-May-24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E672B-BED1-C53B-9EA8-33108E2CE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503AA-442F-2B5D-ABEF-2802A87B2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A92-270B-47A7-AF42-FBED21AF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593B9-8DC6-1FB9-7850-3641E69D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F2B7C-3108-82A5-3F8E-52B476022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BB939-50F0-AAE5-08FA-6AE71DA5C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E458F-BB7D-12CA-B075-50F48EB9B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E1D5C-CA4E-3D10-C000-5DB073BCD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06C766-DC70-C3A4-8736-0D39D4969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87A8-1BE3-468D-83FB-08B5EDAFEFDC}" type="datetimeFigureOut">
              <a:rPr lang="en-US" smtClean="0"/>
              <a:t>16-May-24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7F885-5F75-8994-6F83-21B35006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C15F10-71E8-D9E6-4ACA-C70C9EDC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A92-270B-47A7-AF42-FBED21AF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2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EFEAA-2C41-6DCE-8F64-FCE184FE1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523D7-1DE6-5F43-CE5E-4BA787095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87A8-1BE3-468D-83FB-08B5EDAFEFDC}" type="datetimeFigureOut">
              <a:rPr lang="en-US" smtClean="0"/>
              <a:t>16-May-24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7D924C-2B1F-188C-CBFC-19591A18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1E5B3-FAFE-0D9B-0FC7-35777D48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A92-270B-47A7-AF42-FBED21AF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2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7675C2-B2F0-D28E-AC9D-E4D54EF8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87A8-1BE3-468D-83FB-08B5EDAFEFDC}" type="datetimeFigureOut">
              <a:rPr lang="en-US" smtClean="0"/>
              <a:t>16-May-24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C87124-247B-C8AF-2F03-CEECD1AA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2B7B6-0805-4EF3-04AA-11FAD467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A92-270B-47A7-AF42-FBED21AF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8BD10-7B90-B2AB-E29A-B3D68D2EB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63F18-8120-70F8-B857-C93EBDE9A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83B35-D131-7B13-45C0-339AF9EA9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BBFAC-344E-5259-1531-91417A6E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87A8-1BE3-468D-83FB-08B5EDAFEFDC}" type="datetimeFigureOut">
              <a:rPr lang="en-US" smtClean="0"/>
              <a:t>16-May-24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1BB44-2108-F53F-D3AD-F89C73D1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6CA96-6C73-39F4-2319-2C3439C1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A92-270B-47A7-AF42-FBED21AF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9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10C73-8975-8F14-0CA7-34654AB54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C8112-BE32-9CA9-BD4D-96C5C53FC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2D674-76C8-EB40-EADA-E10A3A273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7661D-B07F-6BE8-1BD3-F4E78079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87A8-1BE3-468D-83FB-08B5EDAFEFDC}" type="datetimeFigureOut">
              <a:rPr lang="en-US" smtClean="0"/>
              <a:t>16-May-24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ADA75-E33B-5A97-9586-2BAA72DF0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270FD-D00E-D367-092C-197D80DDF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A92-270B-47A7-AF42-FBED21AF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6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D56C95-2BDC-405B-404A-96D147DC3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B21AC-2E31-924C-431D-189A69C09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D251F-2345-C969-4780-9A8777AB0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E387A8-1BE3-468D-83FB-08B5EDAFEFDC}" type="datetimeFigureOut">
              <a:rPr lang="en-US" smtClean="0"/>
              <a:t>16-May-24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3A168-8A5B-DC6D-D2F5-06B3D7939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5479B-5A27-ADDB-FC32-2AF0E09EF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E0BA92-270B-47A7-AF42-FBED21AF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3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11BA00-5FCC-B1DD-38FA-E6A17CA19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809" y="1727199"/>
            <a:ext cx="11350487" cy="1782763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(Title)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16BD30B-0DB5-5BC5-6403-3BABDC26B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(Authors)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(Affiliation)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AB46D2-7084-3354-E48E-375116334F38}"/>
              </a:ext>
            </a:extLst>
          </p:cNvPr>
          <p:cNvSpPr/>
          <p:nvPr/>
        </p:nvSpPr>
        <p:spPr>
          <a:xfrm>
            <a:off x="160775" y="5770033"/>
            <a:ext cx="1189724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The 16</a:t>
            </a:r>
            <a:r>
              <a:rPr lang="en-ID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th</a:t>
            </a:r>
            <a:r>
              <a:rPr lang="en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 International Symposium Indonesian Wood Research Society (</a:t>
            </a:r>
            <a:r>
              <a:rPr lang="en-ID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IWoRS</a:t>
            </a:r>
            <a:r>
              <a:rPr lang="en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b="0" i="1" dirty="0">
                <a:effectLst/>
                <a:latin typeface="Amasis MT Pro Medium" panose="02040604050005020304" pitchFamily="18" charset="0"/>
                <a:cs typeface="Times New Roman" panose="02020603050405020304" pitchFamily="18" charset="0"/>
              </a:rPr>
              <a:t>“Strengthening Green Economy Inclusive Strategy for Sustainable Forest Management”</a:t>
            </a:r>
            <a:endParaRPr lang="id-ID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CAE455-A87D-9EF4-2D2E-478D3C2623B9}"/>
              </a:ext>
            </a:extLst>
          </p:cNvPr>
          <p:cNvSpPr/>
          <p:nvPr/>
        </p:nvSpPr>
        <p:spPr>
          <a:xfrm>
            <a:off x="482321" y="6416364"/>
            <a:ext cx="112259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Pontianak, September </a:t>
            </a:r>
            <a:r>
              <a:rPr lang="en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ID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id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4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D8777-861E-07A0-E597-183546FF742F}"/>
              </a:ext>
            </a:extLst>
          </p:cNvPr>
          <p:cNvSpPr/>
          <p:nvPr/>
        </p:nvSpPr>
        <p:spPr>
          <a:xfrm>
            <a:off x="0" y="44642"/>
            <a:ext cx="10435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The 16</a:t>
            </a:r>
            <a:r>
              <a:rPr lang="en-ID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th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 International Symposium Indonesian Wood Research Society (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IWoRS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700" b="0" i="1" dirty="0">
                <a:solidFill>
                  <a:srgbClr val="FFFFFC"/>
                </a:solidFill>
                <a:effectLst/>
                <a:latin typeface="Amasis MT Pro Medium" panose="02040604050005020304" pitchFamily="18" charset="0"/>
                <a:cs typeface="Times New Roman" panose="02020603050405020304" pitchFamily="18" charset="0"/>
              </a:rPr>
              <a:t>“Strengthening Green Economy Inclusive Strategy for Sustainable Forest Management”</a:t>
            </a:r>
            <a:endParaRPr lang="id-ID" sz="17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859E4-DD07-4DEA-EC68-F3A0404B1823}"/>
              </a:ext>
            </a:extLst>
          </p:cNvPr>
          <p:cNvSpPr/>
          <p:nvPr/>
        </p:nvSpPr>
        <p:spPr>
          <a:xfrm>
            <a:off x="58723" y="690973"/>
            <a:ext cx="58012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Pontianak, September </a:t>
            </a:r>
            <a:r>
              <a:rPr lang="en-ID" sz="1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ID" sz="1500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D" sz="1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id-ID" sz="1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78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D8777-861E-07A0-E597-183546FF742F}"/>
              </a:ext>
            </a:extLst>
          </p:cNvPr>
          <p:cNvSpPr/>
          <p:nvPr/>
        </p:nvSpPr>
        <p:spPr>
          <a:xfrm>
            <a:off x="0" y="44642"/>
            <a:ext cx="10435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The 16</a:t>
            </a:r>
            <a:r>
              <a:rPr lang="en-ID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th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 International Symposium Indonesian Wood Research Society (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IWoRS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700" b="0" i="1" dirty="0">
                <a:solidFill>
                  <a:srgbClr val="FFFFFC"/>
                </a:solidFill>
                <a:effectLst/>
                <a:latin typeface="Amasis MT Pro Medium" panose="02040604050005020304" pitchFamily="18" charset="0"/>
                <a:cs typeface="Times New Roman" panose="02020603050405020304" pitchFamily="18" charset="0"/>
              </a:rPr>
              <a:t>“Strengthening Green Economy Inclusive Strategy for Sustainable Forest Management”</a:t>
            </a:r>
            <a:endParaRPr lang="id-ID" sz="17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859E4-DD07-4DEA-EC68-F3A0404B1823}"/>
              </a:ext>
            </a:extLst>
          </p:cNvPr>
          <p:cNvSpPr/>
          <p:nvPr/>
        </p:nvSpPr>
        <p:spPr>
          <a:xfrm>
            <a:off x="58723" y="690973"/>
            <a:ext cx="58012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Pontianak, September </a:t>
            </a:r>
            <a:r>
              <a:rPr lang="en-ID" sz="1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ID" sz="1500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D" sz="1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id-ID" sz="1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82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91</Words>
  <Application>Microsoft Office PowerPoint</Application>
  <PresentationFormat>Widescreen</PresentationFormat>
  <Paragraphs>13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Amasis MT Pro Medium</vt:lpstr>
      <vt:lpstr>Aptos</vt:lpstr>
      <vt:lpstr>Aptos Display</vt:lpstr>
      <vt:lpstr>Arial</vt:lpstr>
      <vt:lpstr>Arial Rounded MT Bold</vt:lpstr>
      <vt:lpstr>Times New Roman</vt:lpstr>
      <vt:lpstr>Office Theme</vt:lpstr>
      <vt:lpstr>(Title)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(Title)</dc:title>
  <dc:creator>zuhry</dc:creator>
  <cp:lastModifiedBy>dyb pranoto</cp:lastModifiedBy>
  <cp:revision>2</cp:revision>
  <dcterms:created xsi:type="dcterms:W3CDTF">2024-05-15T08:45:29Z</dcterms:created>
  <dcterms:modified xsi:type="dcterms:W3CDTF">2024-05-16T08:47:05Z</dcterms:modified>
</cp:coreProperties>
</file>