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11.jpg" ContentType="image/jpeg"/>
  <Override PartName="/ppt/media/image12.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0" r:id="rId3"/>
  </p:sldIdLst>
  <p:sldSz cx="30275213" cy="42803763"/>
  <p:notesSz cx="14211300" cy="20104100"/>
  <p:defaultTextStyle>
    <a:defPPr>
      <a:defRPr lang="id-ID"/>
    </a:defPPr>
    <a:lvl1pPr marL="0" algn="l" defTabSz="1947073" rtl="0" eaLnBrk="1" latinLnBrk="0" hangingPunct="1">
      <a:defRPr sz="3833" kern="1200">
        <a:solidFill>
          <a:schemeClr val="tx1"/>
        </a:solidFill>
        <a:latin typeface="+mn-lt"/>
        <a:ea typeface="+mn-ea"/>
        <a:cs typeface="+mn-cs"/>
      </a:defRPr>
    </a:lvl1pPr>
    <a:lvl2pPr marL="973536" algn="l" defTabSz="1947073" rtl="0" eaLnBrk="1" latinLnBrk="0" hangingPunct="1">
      <a:defRPr sz="3833" kern="1200">
        <a:solidFill>
          <a:schemeClr val="tx1"/>
        </a:solidFill>
        <a:latin typeface="+mn-lt"/>
        <a:ea typeface="+mn-ea"/>
        <a:cs typeface="+mn-cs"/>
      </a:defRPr>
    </a:lvl2pPr>
    <a:lvl3pPr marL="1947073" algn="l" defTabSz="1947073" rtl="0" eaLnBrk="1" latinLnBrk="0" hangingPunct="1">
      <a:defRPr sz="3833" kern="1200">
        <a:solidFill>
          <a:schemeClr val="tx1"/>
        </a:solidFill>
        <a:latin typeface="+mn-lt"/>
        <a:ea typeface="+mn-ea"/>
        <a:cs typeface="+mn-cs"/>
      </a:defRPr>
    </a:lvl3pPr>
    <a:lvl4pPr marL="2920609" algn="l" defTabSz="1947073" rtl="0" eaLnBrk="1" latinLnBrk="0" hangingPunct="1">
      <a:defRPr sz="3833" kern="1200">
        <a:solidFill>
          <a:schemeClr val="tx1"/>
        </a:solidFill>
        <a:latin typeface="+mn-lt"/>
        <a:ea typeface="+mn-ea"/>
        <a:cs typeface="+mn-cs"/>
      </a:defRPr>
    </a:lvl4pPr>
    <a:lvl5pPr marL="3894146" algn="l" defTabSz="1947073" rtl="0" eaLnBrk="1" latinLnBrk="0" hangingPunct="1">
      <a:defRPr sz="3833" kern="1200">
        <a:solidFill>
          <a:schemeClr val="tx1"/>
        </a:solidFill>
        <a:latin typeface="+mn-lt"/>
        <a:ea typeface="+mn-ea"/>
        <a:cs typeface="+mn-cs"/>
      </a:defRPr>
    </a:lvl5pPr>
    <a:lvl6pPr marL="4867685" algn="l" defTabSz="1947073" rtl="0" eaLnBrk="1" latinLnBrk="0" hangingPunct="1">
      <a:defRPr sz="3833" kern="1200">
        <a:solidFill>
          <a:schemeClr val="tx1"/>
        </a:solidFill>
        <a:latin typeface="+mn-lt"/>
        <a:ea typeface="+mn-ea"/>
        <a:cs typeface="+mn-cs"/>
      </a:defRPr>
    </a:lvl6pPr>
    <a:lvl7pPr marL="5841221" algn="l" defTabSz="1947073" rtl="0" eaLnBrk="1" latinLnBrk="0" hangingPunct="1">
      <a:defRPr sz="3833" kern="1200">
        <a:solidFill>
          <a:schemeClr val="tx1"/>
        </a:solidFill>
        <a:latin typeface="+mn-lt"/>
        <a:ea typeface="+mn-ea"/>
        <a:cs typeface="+mn-cs"/>
      </a:defRPr>
    </a:lvl7pPr>
    <a:lvl8pPr marL="6814758" algn="l" defTabSz="1947073" rtl="0" eaLnBrk="1" latinLnBrk="0" hangingPunct="1">
      <a:defRPr sz="3833" kern="1200">
        <a:solidFill>
          <a:schemeClr val="tx1"/>
        </a:solidFill>
        <a:latin typeface="+mn-lt"/>
        <a:ea typeface="+mn-ea"/>
        <a:cs typeface="+mn-cs"/>
      </a:defRPr>
    </a:lvl8pPr>
    <a:lvl9pPr marL="7788294" algn="l" defTabSz="1947073" rtl="0" eaLnBrk="1" latinLnBrk="0" hangingPunct="1">
      <a:defRPr sz="383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3" userDrawn="1">
          <p15:clr>
            <a:srgbClr val="A4A3A4"/>
          </p15:clr>
        </p15:guide>
        <p15:guide id="2" pos="974" userDrawn="1">
          <p15:clr>
            <a:srgbClr val="A4A3A4"/>
          </p15:clr>
        </p15:guide>
        <p15:guide id="3" orient="horz" pos="24625" userDrawn="1">
          <p15:clr>
            <a:srgbClr val="A4A3A4"/>
          </p15:clr>
        </p15:guide>
        <p15:guide id="4" pos="181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0159"/>
    <a:srgbClr val="FFF700"/>
    <a:srgbClr val="3072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94665"/>
  </p:normalViewPr>
  <p:slideViewPr>
    <p:cSldViewPr>
      <p:cViewPr>
        <p:scale>
          <a:sx n="20" d="100"/>
          <a:sy n="20" d="100"/>
        </p:scale>
        <p:origin x="1920" y="-134"/>
      </p:cViewPr>
      <p:guideLst>
        <p:guide orient="horz" pos="3833"/>
        <p:guide pos="974"/>
        <p:guide orient="horz" pos="24625"/>
        <p:guide pos="181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270642" y="13269170"/>
            <a:ext cx="25733931"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4541283" y="23970109"/>
            <a:ext cx="2119264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16-May-24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16-May-24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1513762" y="9844868"/>
            <a:ext cx="13169716"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5591735" y="9844868"/>
            <a:ext cx="13169716"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16-May-24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16-May-24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16-May-24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6" name="bg object 16"/>
          <p:cNvSpPr/>
          <p:nvPr/>
        </p:nvSpPr>
        <p:spPr>
          <a:xfrm>
            <a:off x="1" y="0"/>
            <a:ext cx="30265155" cy="4473554"/>
          </a:xfrm>
          <a:prstGeom prst="rect">
            <a:avLst/>
          </a:prstGeom>
          <a:blipFill>
            <a:blip r:embed="rId8" cstate="print"/>
            <a:stretch>
              <a:fillRect/>
            </a:stretch>
          </a:blipFill>
        </p:spPr>
        <p:txBody>
          <a:bodyPr wrap="square" lIns="0" tIns="0" rIns="0" bIns="0" rtlCol="0"/>
          <a:lstStyle/>
          <a:p>
            <a:endParaRPr sz="2882"/>
          </a:p>
        </p:txBody>
      </p:sp>
      <p:sp>
        <p:nvSpPr>
          <p:cNvPr id="17" name="bg object 17"/>
          <p:cNvSpPr/>
          <p:nvPr/>
        </p:nvSpPr>
        <p:spPr>
          <a:xfrm>
            <a:off x="3" y="2"/>
            <a:ext cx="4476347" cy="4473709"/>
          </a:xfrm>
          <a:custGeom>
            <a:avLst/>
            <a:gdLst/>
            <a:ahLst/>
            <a:cxnLst/>
            <a:rect l="l" t="t" r="r" b="b"/>
            <a:pathLst>
              <a:path w="2101215" h="2101215">
                <a:moveTo>
                  <a:pt x="1050570" y="0"/>
                </a:moveTo>
                <a:lnTo>
                  <a:pt x="0" y="0"/>
                </a:lnTo>
                <a:lnTo>
                  <a:pt x="0" y="2101140"/>
                </a:lnTo>
                <a:lnTo>
                  <a:pt x="1050570" y="2101140"/>
                </a:lnTo>
                <a:lnTo>
                  <a:pt x="1098659" y="2100059"/>
                </a:lnTo>
                <a:lnTo>
                  <a:pt x="1146193" y="2096847"/>
                </a:lnTo>
                <a:lnTo>
                  <a:pt x="1193126" y="2091550"/>
                </a:lnTo>
                <a:lnTo>
                  <a:pt x="1239411" y="2084214"/>
                </a:lnTo>
                <a:lnTo>
                  <a:pt x="1285002" y="2074887"/>
                </a:lnTo>
                <a:lnTo>
                  <a:pt x="1329853" y="2063613"/>
                </a:lnTo>
                <a:lnTo>
                  <a:pt x="1373917" y="2050440"/>
                </a:lnTo>
                <a:lnTo>
                  <a:pt x="1417148" y="2035414"/>
                </a:lnTo>
                <a:lnTo>
                  <a:pt x="1459499" y="2018581"/>
                </a:lnTo>
                <a:lnTo>
                  <a:pt x="1500925" y="1999988"/>
                </a:lnTo>
                <a:lnTo>
                  <a:pt x="1541378" y="1979681"/>
                </a:lnTo>
                <a:lnTo>
                  <a:pt x="1580813" y="1957707"/>
                </a:lnTo>
                <a:lnTo>
                  <a:pt x="1619183" y="1934111"/>
                </a:lnTo>
                <a:lnTo>
                  <a:pt x="1656441" y="1908940"/>
                </a:lnTo>
                <a:lnTo>
                  <a:pt x="1692542" y="1882241"/>
                </a:lnTo>
                <a:lnTo>
                  <a:pt x="1727439" y="1854059"/>
                </a:lnTo>
                <a:lnTo>
                  <a:pt x="1761086" y="1824442"/>
                </a:lnTo>
                <a:lnTo>
                  <a:pt x="1793435" y="1793435"/>
                </a:lnTo>
                <a:lnTo>
                  <a:pt x="1824442" y="1761085"/>
                </a:lnTo>
                <a:lnTo>
                  <a:pt x="1854059" y="1727439"/>
                </a:lnTo>
                <a:lnTo>
                  <a:pt x="1882241" y="1692542"/>
                </a:lnTo>
                <a:lnTo>
                  <a:pt x="1908940" y="1656441"/>
                </a:lnTo>
                <a:lnTo>
                  <a:pt x="1934111" y="1619183"/>
                </a:lnTo>
                <a:lnTo>
                  <a:pt x="1957707" y="1580813"/>
                </a:lnTo>
                <a:lnTo>
                  <a:pt x="1979681" y="1541378"/>
                </a:lnTo>
                <a:lnTo>
                  <a:pt x="1999988" y="1500925"/>
                </a:lnTo>
                <a:lnTo>
                  <a:pt x="2018581" y="1459499"/>
                </a:lnTo>
                <a:lnTo>
                  <a:pt x="2035414" y="1417148"/>
                </a:lnTo>
                <a:lnTo>
                  <a:pt x="2050440" y="1373917"/>
                </a:lnTo>
                <a:lnTo>
                  <a:pt x="2063613" y="1329853"/>
                </a:lnTo>
                <a:lnTo>
                  <a:pt x="2074887" y="1285002"/>
                </a:lnTo>
                <a:lnTo>
                  <a:pt x="2084214" y="1239411"/>
                </a:lnTo>
                <a:lnTo>
                  <a:pt x="2091550" y="1193126"/>
                </a:lnTo>
                <a:lnTo>
                  <a:pt x="2096847" y="1146193"/>
                </a:lnTo>
                <a:lnTo>
                  <a:pt x="2100060" y="1098659"/>
                </a:lnTo>
                <a:lnTo>
                  <a:pt x="2101141" y="1050570"/>
                </a:lnTo>
                <a:lnTo>
                  <a:pt x="2100060" y="1002481"/>
                </a:lnTo>
                <a:lnTo>
                  <a:pt x="2096847" y="954947"/>
                </a:lnTo>
                <a:lnTo>
                  <a:pt x="2091550" y="908014"/>
                </a:lnTo>
                <a:lnTo>
                  <a:pt x="2084214" y="861729"/>
                </a:lnTo>
                <a:lnTo>
                  <a:pt x="2074887" y="816138"/>
                </a:lnTo>
                <a:lnTo>
                  <a:pt x="2063613" y="771287"/>
                </a:lnTo>
                <a:lnTo>
                  <a:pt x="2050440" y="727223"/>
                </a:lnTo>
                <a:lnTo>
                  <a:pt x="2035414" y="683992"/>
                </a:lnTo>
                <a:lnTo>
                  <a:pt x="2018581" y="641641"/>
                </a:lnTo>
                <a:lnTo>
                  <a:pt x="1999988" y="600215"/>
                </a:lnTo>
                <a:lnTo>
                  <a:pt x="1979681" y="559762"/>
                </a:lnTo>
                <a:lnTo>
                  <a:pt x="1957707" y="520327"/>
                </a:lnTo>
                <a:lnTo>
                  <a:pt x="1934111" y="481957"/>
                </a:lnTo>
                <a:lnTo>
                  <a:pt x="1908940" y="444699"/>
                </a:lnTo>
                <a:lnTo>
                  <a:pt x="1882241" y="408598"/>
                </a:lnTo>
                <a:lnTo>
                  <a:pt x="1854059" y="373701"/>
                </a:lnTo>
                <a:lnTo>
                  <a:pt x="1824442" y="340055"/>
                </a:lnTo>
                <a:lnTo>
                  <a:pt x="1793435" y="307705"/>
                </a:lnTo>
                <a:lnTo>
                  <a:pt x="1761086" y="276698"/>
                </a:lnTo>
                <a:lnTo>
                  <a:pt x="1727439" y="247081"/>
                </a:lnTo>
                <a:lnTo>
                  <a:pt x="1692542" y="218899"/>
                </a:lnTo>
                <a:lnTo>
                  <a:pt x="1656441" y="192200"/>
                </a:lnTo>
                <a:lnTo>
                  <a:pt x="1619183" y="167029"/>
                </a:lnTo>
                <a:lnTo>
                  <a:pt x="1580813" y="143433"/>
                </a:lnTo>
                <a:lnTo>
                  <a:pt x="1541378" y="121459"/>
                </a:lnTo>
                <a:lnTo>
                  <a:pt x="1500925" y="101152"/>
                </a:lnTo>
                <a:lnTo>
                  <a:pt x="1459499" y="82559"/>
                </a:lnTo>
                <a:lnTo>
                  <a:pt x="1417148" y="65726"/>
                </a:lnTo>
                <a:lnTo>
                  <a:pt x="1373917" y="50700"/>
                </a:lnTo>
                <a:lnTo>
                  <a:pt x="1329853" y="37527"/>
                </a:lnTo>
                <a:lnTo>
                  <a:pt x="1285002" y="26253"/>
                </a:lnTo>
                <a:lnTo>
                  <a:pt x="1239411" y="16926"/>
                </a:lnTo>
                <a:lnTo>
                  <a:pt x="1193126" y="9590"/>
                </a:lnTo>
                <a:lnTo>
                  <a:pt x="1146193" y="4293"/>
                </a:lnTo>
                <a:lnTo>
                  <a:pt x="1098659" y="1081"/>
                </a:lnTo>
                <a:lnTo>
                  <a:pt x="1050570" y="0"/>
                </a:lnTo>
                <a:close/>
              </a:path>
            </a:pathLst>
          </a:custGeom>
          <a:solidFill>
            <a:srgbClr val="FFFFFF"/>
          </a:solidFill>
        </p:spPr>
        <p:txBody>
          <a:bodyPr wrap="square" lIns="0" tIns="0" rIns="0" bIns="0" rtlCol="0"/>
          <a:lstStyle/>
          <a:p>
            <a:endParaRPr sz="2882"/>
          </a:p>
        </p:txBody>
      </p:sp>
      <p:sp>
        <p:nvSpPr>
          <p:cNvPr id="18" name="bg object 18"/>
          <p:cNvSpPr/>
          <p:nvPr/>
        </p:nvSpPr>
        <p:spPr>
          <a:xfrm>
            <a:off x="0" y="4778566"/>
            <a:ext cx="30265152" cy="203344"/>
          </a:xfrm>
          <a:prstGeom prst="rect">
            <a:avLst/>
          </a:prstGeom>
          <a:blipFill>
            <a:blip r:embed="rId9" cstate="print"/>
            <a:stretch>
              <a:fillRect/>
            </a:stretch>
          </a:blipFill>
        </p:spPr>
        <p:txBody>
          <a:bodyPr wrap="square" lIns="0" tIns="0" rIns="0" bIns="0" rtlCol="0"/>
          <a:lstStyle/>
          <a:p>
            <a:endParaRPr sz="2882"/>
          </a:p>
        </p:txBody>
      </p:sp>
      <p:sp>
        <p:nvSpPr>
          <p:cNvPr id="19" name="bg object 19"/>
          <p:cNvSpPr/>
          <p:nvPr/>
        </p:nvSpPr>
        <p:spPr>
          <a:xfrm>
            <a:off x="0" y="40566989"/>
            <a:ext cx="30265152" cy="2236774"/>
          </a:xfrm>
          <a:prstGeom prst="rect">
            <a:avLst/>
          </a:prstGeom>
          <a:blipFill>
            <a:blip r:embed="rId10" cstate="print"/>
            <a:stretch>
              <a:fillRect/>
            </a:stretch>
          </a:blipFill>
        </p:spPr>
        <p:txBody>
          <a:bodyPr wrap="square" lIns="0" tIns="0" rIns="0" bIns="0" rtlCol="0"/>
          <a:lstStyle/>
          <a:p>
            <a:endParaRPr sz="2882"/>
          </a:p>
        </p:txBody>
      </p:sp>
      <p:sp>
        <p:nvSpPr>
          <p:cNvPr id="20" name="bg object 20"/>
          <p:cNvSpPr/>
          <p:nvPr/>
        </p:nvSpPr>
        <p:spPr>
          <a:xfrm>
            <a:off x="814809" y="41088058"/>
            <a:ext cx="2612628" cy="440765"/>
          </a:xfrm>
          <a:prstGeom prst="rect">
            <a:avLst/>
          </a:prstGeom>
          <a:blipFill>
            <a:blip r:embed="rId11" cstate="print"/>
            <a:stretch>
              <a:fillRect/>
            </a:stretch>
          </a:blipFill>
        </p:spPr>
        <p:txBody>
          <a:bodyPr wrap="square" lIns="0" tIns="0" rIns="0" bIns="0" rtlCol="0"/>
          <a:lstStyle/>
          <a:p>
            <a:endParaRPr sz="2882"/>
          </a:p>
        </p:txBody>
      </p:sp>
      <p:sp>
        <p:nvSpPr>
          <p:cNvPr id="21" name="bg object 21"/>
          <p:cNvSpPr/>
          <p:nvPr/>
        </p:nvSpPr>
        <p:spPr>
          <a:xfrm>
            <a:off x="23238122" y="41088058"/>
            <a:ext cx="2677902" cy="440765"/>
          </a:xfrm>
          <a:prstGeom prst="rect">
            <a:avLst/>
          </a:prstGeom>
          <a:blipFill>
            <a:blip r:embed="rId12" cstate="print"/>
            <a:stretch>
              <a:fillRect/>
            </a:stretch>
          </a:blipFill>
        </p:spPr>
        <p:txBody>
          <a:bodyPr wrap="square" lIns="0" tIns="0" rIns="0" bIns="0" rtlCol="0"/>
          <a:lstStyle/>
          <a:p>
            <a:endParaRPr sz="2882"/>
          </a:p>
        </p:txBody>
      </p:sp>
      <p:sp>
        <p:nvSpPr>
          <p:cNvPr id="22" name="bg object 22"/>
          <p:cNvSpPr/>
          <p:nvPr/>
        </p:nvSpPr>
        <p:spPr>
          <a:xfrm>
            <a:off x="26246758" y="2"/>
            <a:ext cx="4019108" cy="4473709"/>
          </a:xfrm>
          <a:custGeom>
            <a:avLst/>
            <a:gdLst/>
            <a:ahLst/>
            <a:cxnLst/>
            <a:rect l="l" t="t" r="r" b="b"/>
            <a:pathLst>
              <a:path w="1886584" h="2101215">
                <a:moveTo>
                  <a:pt x="1050558" y="0"/>
                </a:moveTo>
                <a:lnTo>
                  <a:pt x="1886251" y="0"/>
                </a:lnTo>
                <a:lnTo>
                  <a:pt x="1886251" y="2101140"/>
                </a:lnTo>
                <a:lnTo>
                  <a:pt x="1050570" y="2101140"/>
                </a:lnTo>
                <a:lnTo>
                  <a:pt x="1002481" y="2100059"/>
                </a:lnTo>
                <a:lnTo>
                  <a:pt x="954947" y="2096847"/>
                </a:lnTo>
                <a:lnTo>
                  <a:pt x="908014" y="2091550"/>
                </a:lnTo>
                <a:lnTo>
                  <a:pt x="861729" y="2084214"/>
                </a:lnTo>
                <a:lnTo>
                  <a:pt x="816138" y="2074886"/>
                </a:lnTo>
                <a:lnTo>
                  <a:pt x="771287" y="2063613"/>
                </a:lnTo>
                <a:lnTo>
                  <a:pt x="727223" y="2050440"/>
                </a:lnTo>
                <a:lnTo>
                  <a:pt x="683992" y="2035414"/>
                </a:lnTo>
                <a:lnTo>
                  <a:pt x="641641" y="2018581"/>
                </a:lnTo>
                <a:lnTo>
                  <a:pt x="600215" y="1999988"/>
                </a:lnTo>
                <a:lnTo>
                  <a:pt x="559762" y="1979681"/>
                </a:lnTo>
                <a:lnTo>
                  <a:pt x="520327" y="1957706"/>
                </a:lnTo>
                <a:lnTo>
                  <a:pt x="481957" y="1934110"/>
                </a:lnTo>
                <a:lnTo>
                  <a:pt x="444699" y="1908940"/>
                </a:lnTo>
                <a:lnTo>
                  <a:pt x="408598" y="1882240"/>
                </a:lnTo>
                <a:lnTo>
                  <a:pt x="373701" y="1854059"/>
                </a:lnTo>
                <a:lnTo>
                  <a:pt x="340055" y="1824442"/>
                </a:lnTo>
                <a:lnTo>
                  <a:pt x="307705" y="1793435"/>
                </a:lnTo>
                <a:lnTo>
                  <a:pt x="276698" y="1761085"/>
                </a:lnTo>
                <a:lnTo>
                  <a:pt x="247081" y="1727439"/>
                </a:lnTo>
                <a:lnTo>
                  <a:pt x="218899" y="1692542"/>
                </a:lnTo>
                <a:lnTo>
                  <a:pt x="192200" y="1656441"/>
                </a:lnTo>
                <a:lnTo>
                  <a:pt x="167029" y="1619182"/>
                </a:lnTo>
                <a:lnTo>
                  <a:pt x="143433" y="1580812"/>
                </a:lnTo>
                <a:lnTo>
                  <a:pt x="121459" y="1541378"/>
                </a:lnTo>
                <a:lnTo>
                  <a:pt x="101152" y="1500924"/>
                </a:lnTo>
                <a:lnTo>
                  <a:pt x="82559" y="1459499"/>
                </a:lnTo>
                <a:lnTo>
                  <a:pt x="65726" y="1417148"/>
                </a:lnTo>
                <a:lnTo>
                  <a:pt x="50700" y="1373917"/>
                </a:lnTo>
                <a:lnTo>
                  <a:pt x="37527" y="1329853"/>
                </a:lnTo>
                <a:lnTo>
                  <a:pt x="26253" y="1285002"/>
                </a:lnTo>
                <a:lnTo>
                  <a:pt x="16926" y="1239411"/>
                </a:lnTo>
                <a:lnTo>
                  <a:pt x="9590" y="1193126"/>
                </a:lnTo>
                <a:lnTo>
                  <a:pt x="4293" y="1146193"/>
                </a:lnTo>
                <a:lnTo>
                  <a:pt x="1081" y="1098659"/>
                </a:lnTo>
                <a:lnTo>
                  <a:pt x="0" y="1050570"/>
                </a:lnTo>
                <a:lnTo>
                  <a:pt x="1081" y="1002481"/>
                </a:lnTo>
                <a:lnTo>
                  <a:pt x="4293" y="954947"/>
                </a:lnTo>
                <a:lnTo>
                  <a:pt x="9590" y="908014"/>
                </a:lnTo>
                <a:lnTo>
                  <a:pt x="16926" y="861729"/>
                </a:lnTo>
                <a:lnTo>
                  <a:pt x="26253" y="816137"/>
                </a:lnTo>
                <a:lnTo>
                  <a:pt x="37527" y="771287"/>
                </a:lnTo>
                <a:lnTo>
                  <a:pt x="50700" y="727223"/>
                </a:lnTo>
                <a:lnTo>
                  <a:pt x="65726" y="683992"/>
                </a:lnTo>
                <a:lnTo>
                  <a:pt x="82559" y="641641"/>
                </a:lnTo>
                <a:lnTo>
                  <a:pt x="101152" y="600215"/>
                </a:lnTo>
                <a:lnTo>
                  <a:pt x="121459" y="559762"/>
                </a:lnTo>
                <a:lnTo>
                  <a:pt x="143433" y="520327"/>
                </a:lnTo>
                <a:lnTo>
                  <a:pt x="167029" y="481957"/>
                </a:lnTo>
                <a:lnTo>
                  <a:pt x="192200" y="444699"/>
                </a:lnTo>
                <a:lnTo>
                  <a:pt x="218899" y="408598"/>
                </a:lnTo>
                <a:lnTo>
                  <a:pt x="247081" y="373701"/>
                </a:lnTo>
                <a:lnTo>
                  <a:pt x="276698" y="340054"/>
                </a:lnTo>
                <a:lnTo>
                  <a:pt x="307705" y="307704"/>
                </a:lnTo>
                <a:lnTo>
                  <a:pt x="340055" y="276698"/>
                </a:lnTo>
                <a:lnTo>
                  <a:pt x="373701" y="247080"/>
                </a:lnTo>
                <a:lnTo>
                  <a:pt x="408598" y="218899"/>
                </a:lnTo>
                <a:lnTo>
                  <a:pt x="444699" y="192200"/>
                </a:lnTo>
                <a:lnTo>
                  <a:pt x="481957" y="167029"/>
                </a:lnTo>
                <a:lnTo>
                  <a:pt x="520327" y="143433"/>
                </a:lnTo>
                <a:lnTo>
                  <a:pt x="559762" y="121458"/>
                </a:lnTo>
                <a:lnTo>
                  <a:pt x="600215" y="101151"/>
                </a:lnTo>
                <a:lnTo>
                  <a:pt x="641641" y="82558"/>
                </a:lnTo>
                <a:lnTo>
                  <a:pt x="683992" y="65726"/>
                </a:lnTo>
                <a:lnTo>
                  <a:pt x="727223" y="50700"/>
                </a:lnTo>
                <a:lnTo>
                  <a:pt x="771287" y="37527"/>
                </a:lnTo>
                <a:lnTo>
                  <a:pt x="816138" y="26253"/>
                </a:lnTo>
                <a:lnTo>
                  <a:pt x="861729" y="16925"/>
                </a:lnTo>
                <a:lnTo>
                  <a:pt x="908014" y="9590"/>
                </a:lnTo>
                <a:lnTo>
                  <a:pt x="954947" y="4293"/>
                </a:lnTo>
                <a:lnTo>
                  <a:pt x="1002481" y="1080"/>
                </a:lnTo>
                <a:lnTo>
                  <a:pt x="1050558" y="0"/>
                </a:lnTo>
                <a:close/>
              </a:path>
            </a:pathLst>
          </a:custGeom>
          <a:solidFill>
            <a:srgbClr val="FFFFFF"/>
          </a:solidFill>
        </p:spPr>
        <p:txBody>
          <a:bodyPr wrap="square" lIns="0" tIns="0" rIns="0" bIns="0" rtlCol="0"/>
          <a:lstStyle/>
          <a:p>
            <a:endParaRPr sz="2882"/>
          </a:p>
        </p:txBody>
      </p:sp>
      <p:sp>
        <p:nvSpPr>
          <p:cNvPr id="23" name="bg object 23"/>
          <p:cNvSpPr/>
          <p:nvPr/>
        </p:nvSpPr>
        <p:spPr>
          <a:xfrm>
            <a:off x="3992966" y="40999091"/>
            <a:ext cx="4768667" cy="1270896"/>
          </a:xfrm>
          <a:prstGeom prst="rect">
            <a:avLst/>
          </a:prstGeom>
          <a:blipFill>
            <a:blip r:embed="rId13" cstate="print"/>
            <a:stretch>
              <a:fillRect/>
            </a:stretch>
          </a:blipFill>
        </p:spPr>
        <p:txBody>
          <a:bodyPr wrap="square" lIns="0" tIns="0" rIns="0" bIns="0" rtlCol="0"/>
          <a:lstStyle/>
          <a:p>
            <a:endParaRPr sz="2882"/>
          </a:p>
        </p:txBody>
      </p:sp>
      <p:sp>
        <p:nvSpPr>
          <p:cNvPr id="24" name="bg object 24"/>
          <p:cNvSpPr/>
          <p:nvPr/>
        </p:nvSpPr>
        <p:spPr>
          <a:xfrm>
            <a:off x="788420" y="787956"/>
            <a:ext cx="2924783" cy="2923059"/>
          </a:xfrm>
          <a:prstGeom prst="rect">
            <a:avLst/>
          </a:prstGeom>
          <a:blipFill>
            <a:blip r:embed="rId14" cstate="print"/>
            <a:stretch>
              <a:fillRect/>
            </a:stretch>
          </a:blipFill>
        </p:spPr>
        <p:txBody>
          <a:bodyPr wrap="square" lIns="0" tIns="0" rIns="0" bIns="0" rtlCol="0"/>
          <a:lstStyle/>
          <a:p>
            <a:endParaRPr sz="2882"/>
          </a:p>
        </p:txBody>
      </p:sp>
      <p:sp>
        <p:nvSpPr>
          <p:cNvPr id="25" name="bg object 25"/>
          <p:cNvSpPr/>
          <p:nvPr/>
        </p:nvSpPr>
        <p:spPr>
          <a:xfrm>
            <a:off x="26908010" y="1194596"/>
            <a:ext cx="3179112" cy="2305195"/>
          </a:xfrm>
          <a:prstGeom prst="rect">
            <a:avLst/>
          </a:prstGeom>
          <a:blipFill>
            <a:blip r:embed="rId15" cstate="print"/>
            <a:stretch>
              <a:fillRect/>
            </a:stretch>
          </a:blipFill>
        </p:spPr>
        <p:txBody>
          <a:bodyPr wrap="square" lIns="0" tIns="0" rIns="0" bIns="0" rtlCol="0"/>
          <a:lstStyle/>
          <a:p>
            <a:endParaRPr sz="2882"/>
          </a:p>
        </p:txBody>
      </p:sp>
      <p:sp>
        <p:nvSpPr>
          <p:cNvPr id="26" name="bg object 26"/>
          <p:cNvSpPr/>
          <p:nvPr/>
        </p:nvSpPr>
        <p:spPr>
          <a:xfrm>
            <a:off x="26399352" y="41100765"/>
            <a:ext cx="2906318" cy="1143804"/>
          </a:xfrm>
          <a:prstGeom prst="rect">
            <a:avLst/>
          </a:prstGeom>
          <a:blipFill>
            <a:blip r:embed="rId16" cstate="print"/>
            <a:stretch>
              <a:fillRect/>
            </a:stretch>
          </a:blipFill>
        </p:spPr>
        <p:txBody>
          <a:bodyPr wrap="square" lIns="0" tIns="0" rIns="0" bIns="0" rtlCol="0"/>
          <a:lstStyle/>
          <a:p>
            <a:endParaRPr sz="2882"/>
          </a:p>
        </p:txBody>
      </p:sp>
      <p:sp>
        <p:nvSpPr>
          <p:cNvPr id="2" name="Holder 2"/>
          <p:cNvSpPr>
            <a:spLocks noGrp="1"/>
          </p:cNvSpPr>
          <p:nvPr>
            <p:ph type="title"/>
          </p:nvPr>
        </p:nvSpPr>
        <p:spPr>
          <a:xfrm>
            <a:off x="1513761" y="1712152"/>
            <a:ext cx="27247693"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1513761" y="9844868"/>
            <a:ext cx="27247693"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0293574" y="39807501"/>
            <a:ext cx="9688068" cy="589964"/>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513763" y="39807501"/>
            <a:ext cx="6963299" cy="589964"/>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16-May-24</a:t>
            </a:fld>
            <a:endParaRPr lang="en-US"/>
          </a:p>
        </p:txBody>
      </p:sp>
      <p:sp>
        <p:nvSpPr>
          <p:cNvPr id="6" name="Holder 6"/>
          <p:cNvSpPr>
            <a:spLocks noGrp="1"/>
          </p:cNvSpPr>
          <p:nvPr>
            <p:ph type="sldNum" sz="quarter" idx="7"/>
          </p:nvPr>
        </p:nvSpPr>
        <p:spPr>
          <a:xfrm>
            <a:off x="21798157" y="39807501"/>
            <a:ext cx="6963299" cy="589964"/>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973502">
        <a:defRPr>
          <a:latin typeface="+mn-lt"/>
          <a:ea typeface="+mn-ea"/>
          <a:cs typeface="+mn-cs"/>
        </a:defRPr>
      </a:lvl2pPr>
      <a:lvl3pPr marL="1947004">
        <a:defRPr>
          <a:latin typeface="+mn-lt"/>
          <a:ea typeface="+mn-ea"/>
          <a:cs typeface="+mn-cs"/>
        </a:defRPr>
      </a:lvl3pPr>
      <a:lvl4pPr marL="2920506">
        <a:defRPr>
          <a:latin typeface="+mn-lt"/>
          <a:ea typeface="+mn-ea"/>
          <a:cs typeface="+mn-cs"/>
        </a:defRPr>
      </a:lvl4pPr>
      <a:lvl5pPr marL="3894008">
        <a:defRPr>
          <a:latin typeface="+mn-lt"/>
          <a:ea typeface="+mn-ea"/>
          <a:cs typeface="+mn-cs"/>
        </a:defRPr>
      </a:lvl5pPr>
      <a:lvl6pPr marL="4867513">
        <a:defRPr>
          <a:latin typeface="+mn-lt"/>
          <a:ea typeface="+mn-ea"/>
          <a:cs typeface="+mn-cs"/>
        </a:defRPr>
      </a:lvl6pPr>
      <a:lvl7pPr marL="5841015">
        <a:defRPr>
          <a:latin typeface="+mn-lt"/>
          <a:ea typeface="+mn-ea"/>
          <a:cs typeface="+mn-cs"/>
        </a:defRPr>
      </a:lvl7pPr>
      <a:lvl8pPr marL="6814517">
        <a:defRPr>
          <a:latin typeface="+mn-lt"/>
          <a:ea typeface="+mn-ea"/>
          <a:cs typeface="+mn-cs"/>
        </a:defRPr>
      </a:lvl8pPr>
      <a:lvl9pPr marL="7788019">
        <a:defRPr>
          <a:latin typeface="+mn-lt"/>
          <a:ea typeface="+mn-ea"/>
          <a:cs typeface="+mn-cs"/>
        </a:defRPr>
      </a:lvl9pPr>
    </p:bodyStyle>
    <p:otherStyle>
      <a:lvl1pPr marL="0">
        <a:defRPr>
          <a:latin typeface="+mn-lt"/>
          <a:ea typeface="+mn-ea"/>
          <a:cs typeface="+mn-cs"/>
        </a:defRPr>
      </a:lvl1pPr>
      <a:lvl2pPr marL="973502">
        <a:defRPr>
          <a:latin typeface="+mn-lt"/>
          <a:ea typeface="+mn-ea"/>
          <a:cs typeface="+mn-cs"/>
        </a:defRPr>
      </a:lvl2pPr>
      <a:lvl3pPr marL="1947004">
        <a:defRPr>
          <a:latin typeface="+mn-lt"/>
          <a:ea typeface="+mn-ea"/>
          <a:cs typeface="+mn-cs"/>
        </a:defRPr>
      </a:lvl3pPr>
      <a:lvl4pPr marL="2920506">
        <a:defRPr>
          <a:latin typeface="+mn-lt"/>
          <a:ea typeface="+mn-ea"/>
          <a:cs typeface="+mn-cs"/>
        </a:defRPr>
      </a:lvl4pPr>
      <a:lvl5pPr marL="3894008">
        <a:defRPr>
          <a:latin typeface="+mn-lt"/>
          <a:ea typeface="+mn-ea"/>
          <a:cs typeface="+mn-cs"/>
        </a:defRPr>
      </a:lvl5pPr>
      <a:lvl6pPr marL="4867513">
        <a:defRPr>
          <a:latin typeface="+mn-lt"/>
          <a:ea typeface="+mn-ea"/>
          <a:cs typeface="+mn-cs"/>
        </a:defRPr>
      </a:lvl6pPr>
      <a:lvl7pPr marL="5841015">
        <a:defRPr>
          <a:latin typeface="+mn-lt"/>
          <a:ea typeface="+mn-ea"/>
          <a:cs typeface="+mn-cs"/>
        </a:defRPr>
      </a:lvl7pPr>
      <a:lvl8pPr marL="6814517">
        <a:defRPr>
          <a:latin typeface="+mn-lt"/>
          <a:ea typeface="+mn-ea"/>
          <a:cs typeface="+mn-cs"/>
        </a:defRPr>
      </a:lvl8pPr>
      <a:lvl9pPr marL="778801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535729" y="370681"/>
            <a:ext cx="15301993" cy="1446550"/>
          </a:xfrm>
          <a:prstGeom prst="rect">
            <a:avLst/>
          </a:prstGeom>
        </p:spPr>
        <p:txBody>
          <a:bodyPr wrap="square">
            <a:spAutoFit/>
          </a:bodyPr>
          <a:lstStyle/>
          <a:p>
            <a:pPr algn="ctr"/>
            <a:r>
              <a:rPr lang="id-ID"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MAPEKI XXVII</a:t>
            </a:r>
            <a:endParaRPr lang="en-ID"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id-ID"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Masyarakat Peneliti Kayu Indonesia</a:t>
            </a:r>
          </a:p>
        </p:txBody>
      </p:sp>
      <p:grpSp>
        <p:nvGrpSpPr>
          <p:cNvPr id="5" name="Group 4"/>
          <p:cNvGrpSpPr/>
          <p:nvPr/>
        </p:nvGrpSpPr>
        <p:grpSpPr>
          <a:xfrm>
            <a:off x="1544582" y="5906795"/>
            <a:ext cx="27361672" cy="33867266"/>
            <a:chOff x="544513" y="2086426"/>
            <a:chExt cx="9664821" cy="11962758"/>
          </a:xfrm>
        </p:grpSpPr>
        <p:sp>
          <p:nvSpPr>
            <p:cNvPr id="17" name="Rectangle 16"/>
            <p:cNvSpPr/>
            <p:nvPr/>
          </p:nvSpPr>
          <p:spPr>
            <a:xfrm>
              <a:off x="544513" y="2511877"/>
              <a:ext cx="3169594" cy="11537307"/>
            </a:xfrm>
            <a:prstGeom prst="rect">
              <a:avLst/>
            </a:prstGeom>
          </p:spPr>
          <p:txBody>
            <a:bodyPr wrap="square">
              <a:spAutoFit/>
            </a:bodyPr>
            <a:lstStyle/>
            <a:p>
              <a:pPr algn="just"/>
              <a:r>
                <a:rPr lang="id-ID" sz="4150" dirty="0">
                  <a:latin typeface="Times New Roman" panose="02020603050405020304" pitchFamily="18" charset="0"/>
                  <a:cs typeface="Times New Roman" panose="02020603050405020304" pitchFamily="18" charset="0"/>
                </a:rPr>
                <a:t>Lorem ipsum dolor sit amet, consectetur adipiscing elit. Pellentesque viverra, dui non maximus ultrices, metus risus tristique velit, id scelerisque mi urna porttitor ipsum. Nullam imperdiet imperdiet eros, non vestibulum ipsum dictum ac. Curabitur eget ex id ante rutrum semper. Nam a finibus quam. Pellentesque aliquam arcu sit amet quam vehicula efficitur. Aenean varius erat sed mi semper pulvinar. Maecenas suscipit tincidunt magna vel sodales. Quisque vestibulum nulla et tellus blandit imperdiet</a:t>
              </a:r>
              <a:r>
                <a:rPr lang="en-US" sz="4150" dirty="0">
                  <a:latin typeface="Times New Roman" panose="02020603050405020304" pitchFamily="18" charset="0"/>
                  <a:cs typeface="Times New Roman" panose="02020603050405020304" pitchFamily="18" charset="0"/>
                </a:rPr>
                <a:t> q</a:t>
              </a:r>
              <a:r>
                <a:rPr lang="id-ID" sz="4150" dirty="0">
                  <a:latin typeface="Times New Roman" panose="02020603050405020304" pitchFamily="18" charset="0"/>
                  <a:cs typeface="Times New Roman" panose="02020603050405020304" pitchFamily="18" charset="0"/>
                </a:rPr>
                <a:t>uisque rhoncus tristique</a:t>
              </a:r>
              <a:r>
                <a:rPr lang="en-US" sz="4150" dirty="0">
                  <a:latin typeface="Times New Roman" panose="02020603050405020304" pitchFamily="18" charset="0"/>
                  <a:cs typeface="Times New Roman" panose="02020603050405020304" pitchFamily="18" charset="0"/>
                </a:rPr>
                <a:t>.</a:t>
              </a:r>
              <a:r>
                <a:rPr lang="id-ID" sz="4150" dirty="0">
                  <a:latin typeface="Times New Roman" panose="02020603050405020304" pitchFamily="18" charset="0"/>
                  <a:cs typeface="Times New Roman" panose="02020603050405020304" pitchFamily="18" charset="0"/>
                </a:rPr>
                <a:t> </a:t>
              </a:r>
              <a:br>
                <a:rPr lang="id-ID" sz="4150" dirty="0">
                  <a:latin typeface="Times New Roman" panose="02020603050405020304" pitchFamily="18" charset="0"/>
                  <a:cs typeface="Times New Roman" panose="02020603050405020304" pitchFamily="18" charset="0"/>
                </a:rPr>
              </a:br>
              <a:br>
                <a:rPr lang="id-ID" sz="4150" dirty="0">
                  <a:latin typeface="Times New Roman" panose="02020603050405020304" pitchFamily="18" charset="0"/>
                  <a:cs typeface="Times New Roman" panose="02020603050405020304" pitchFamily="18" charset="0"/>
                </a:rPr>
              </a:br>
              <a:r>
                <a:rPr lang="id-ID" sz="4150" dirty="0">
                  <a:latin typeface="Times New Roman" panose="02020603050405020304" pitchFamily="18" charset="0"/>
                  <a:cs typeface="Times New Roman" panose="02020603050405020304" pitchFamily="18" charset="0"/>
                </a:rPr>
                <a:t>Morbi sodales finibus vulputate. Sed dignissim orci dui, et interdum lorem viverra id. Phasellus feugiat nibh bibendum nisi dapibus, semper condimentum elit gravida. Proin id ultricies purus, non vehicula tortor. Suspendisse potenti. Nulla facilisi. Integer pulvinar semper euismod. In accumsan placerat lacus, tristique porttitor leo tristique vel. Ut lacinia egestas nisl, a blandit turpis gravida a. Maecenas lobortis ipsum id enim sollicitudin euismod. </a:t>
              </a:r>
              <a:br>
                <a:rPr lang="id-ID" sz="4150" dirty="0">
                  <a:latin typeface="Times New Roman" panose="02020603050405020304" pitchFamily="18" charset="0"/>
                  <a:cs typeface="Times New Roman" panose="02020603050405020304" pitchFamily="18" charset="0"/>
                </a:rPr>
              </a:br>
              <a:br>
                <a:rPr lang="id-ID" sz="4150" dirty="0">
                  <a:latin typeface="Times New Roman" panose="02020603050405020304" pitchFamily="18" charset="0"/>
                  <a:cs typeface="Times New Roman" panose="02020603050405020304" pitchFamily="18" charset="0"/>
                </a:rPr>
              </a:br>
              <a:r>
                <a:rPr lang="id-ID" sz="4150" dirty="0">
                  <a:latin typeface="Times New Roman" panose="02020603050405020304" pitchFamily="18" charset="0"/>
                  <a:cs typeface="Times New Roman" panose="02020603050405020304" pitchFamily="18" charset="0"/>
                </a:rPr>
                <a:t>Quisque rhoncus tristique vehicula. Praesent sagittis nec felis at vehicula. Praesent ultrices velit a risus blandit, a mattis sapien vehicula. Duis nec lacus sit amet lacus aliquet bibendum ut a neque. Morbi sit amet dui elit. Suspendisse potenti. Maecenas cursus elit sed est elementum, at ultrices diam tempor. Donec tempor lectus lorem, sed elementum lacus pretium in. Pellentesque ultrices bibendum purus. Sed nulla libero, finibus quis efficitur at, viverra a nunc. Phasellus aliquam euismod nisl in consectetur. Vivamus congue libero ut tortor mollis, mollis varius risus imperdiet. </a:t>
              </a:r>
              <a:br>
                <a:rPr lang="id-ID" sz="4150" dirty="0">
                  <a:latin typeface="Times New Roman" panose="02020603050405020304" pitchFamily="18" charset="0"/>
                  <a:cs typeface="Times New Roman" panose="02020603050405020304" pitchFamily="18" charset="0"/>
                </a:rPr>
              </a:br>
              <a:br>
                <a:rPr lang="id-ID" sz="4150" dirty="0">
                  <a:latin typeface="Times New Roman" panose="02020603050405020304" pitchFamily="18" charset="0"/>
                  <a:cs typeface="Times New Roman" panose="02020603050405020304" pitchFamily="18" charset="0"/>
                </a:rPr>
              </a:br>
              <a:r>
                <a:rPr lang="id-ID" sz="4150" dirty="0">
                  <a:latin typeface="Times New Roman" panose="02020603050405020304" pitchFamily="18" charset="0"/>
                  <a:cs typeface="Times New Roman" panose="02020603050405020304" pitchFamily="18" charset="0"/>
                </a:rPr>
                <a:t>Sed risus risus, pellentesque eget odio sit amet, feugiat tempus justo. Etiam leo mi, condimentum nec vehicula suscipit, fringilla a lacus. Aenean auctor turpis quis nunc pellentesque mollis.</a:t>
              </a:r>
            </a:p>
          </p:txBody>
        </p:sp>
        <p:sp>
          <p:nvSpPr>
            <p:cNvPr id="18" name="Rectangle 17"/>
            <p:cNvSpPr/>
            <p:nvPr/>
          </p:nvSpPr>
          <p:spPr>
            <a:xfrm>
              <a:off x="544513" y="2086426"/>
              <a:ext cx="1536836" cy="358757"/>
            </a:xfrm>
            <a:prstGeom prst="rect">
              <a:avLst/>
            </a:prstGeom>
          </p:spPr>
          <p:txBody>
            <a:bodyPr wrap="none">
              <a:spAutoFit/>
            </a:bodyPr>
            <a:lstStyle/>
            <a:p>
              <a:r>
                <a:rPr lang="id-ID" sz="6000" dirty="0">
                  <a:solidFill>
                    <a:srgbClr val="4B0159"/>
                  </a:solidFill>
                  <a:latin typeface="Times New Roman" panose="02020603050405020304" pitchFamily="18" charset="0"/>
                  <a:cs typeface="Times New Roman" panose="02020603050405020304" pitchFamily="18" charset="0"/>
                </a:rPr>
                <a:t>Lorem Ipsum</a:t>
              </a:r>
            </a:p>
          </p:txBody>
        </p:sp>
        <p:cxnSp>
          <p:nvCxnSpPr>
            <p:cNvPr id="24" name="Straight Connector 23"/>
            <p:cNvCxnSpPr/>
            <p:nvPr/>
          </p:nvCxnSpPr>
          <p:spPr>
            <a:xfrm>
              <a:off x="3919801" y="4356703"/>
              <a:ext cx="2735450" cy="0"/>
            </a:xfrm>
            <a:prstGeom prst="line">
              <a:avLst/>
            </a:prstGeom>
            <a:ln>
              <a:solidFill>
                <a:srgbClr val="4B0159"/>
              </a:solidFill>
            </a:ln>
          </p:spPr>
          <p:style>
            <a:lnRef idx="1">
              <a:schemeClr val="accent5"/>
            </a:lnRef>
            <a:fillRef idx="0">
              <a:schemeClr val="accent5"/>
            </a:fillRef>
            <a:effectRef idx="0">
              <a:schemeClr val="accent5"/>
            </a:effectRef>
            <a:fontRef idx="minor">
              <a:schemeClr val="tx1"/>
            </a:fontRef>
          </p:style>
        </p:cxnSp>
        <p:sp>
          <p:nvSpPr>
            <p:cNvPr id="25" name="Rectangle 24"/>
            <p:cNvSpPr/>
            <p:nvPr/>
          </p:nvSpPr>
          <p:spPr>
            <a:xfrm>
              <a:off x="3862538" y="4464081"/>
              <a:ext cx="1453035" cy="340389"/>
            </a:xfrm>
            <a:prstGeom prst="rect">
              <a:avLst/>
            </a:prstGeom>
          </p:spPr>
          <p:txBody>
            <a:bodyPr wrap="none">
              <a:spAutoFit/>
            </a:bodyPr>
            <a:lstStyle/>
            <a:p>
              <a:r>
                <a:rPr lang="id-ID" sz="5662" dirty="0">
                  <a:solidFill>
                    <a:srgbClr val="4B0159"/>
                  </a:solidFill>
                  <a:latin typeface="Times New Roman" panose="02020603050405020304" pitchFamily="18" charset="0"/>
                  <a:cs typeface="Times New Roman" panose="02020603050405020304" pitchFamily="18" charset="0"/>
                </a:rPr>
                <a:t>Lorem Ipsum</a:t>
              </a:r>
            </a:p>
          </p:txBody>
        </p:sp>
        <p:sp>
          <p:nvSpPr>
            <p:cNvPr id="26" name="Rectangle 25"/>
            <p:cNvSpPr/>
            <p:nvPr/>
          </p:nvSpPr>
          <p:spPr>
            <a:xfrm>
              <a:off x="3879948" y="4600596"/>
              <a:ext cx="1336643" cy="622503"/>
            </a:xfrm>
            <a:prstGeom prst="rect">
              <a:avLst/>
            </a:prstGeom>
          </p:spPr>
          <p:txBody>
            <a:bodyPr wrap="none">
              <a:spAutoFit/>
            </a:bodyPr>
            <a:lstStyle/>
            <a:p>
              <a:r>
                <a:rPr lang="id-ID" sz="4530" b="1" dirty="0">
                  <a:latin typeface="Times New Roman" panose="02020603050405020304" pitchFamily="18" charset="0"/>
                  <a:cs typeface="Times New Roman" panose="02020603050405020304" pitchFamily="18" charset="0"/>
                </a:rPr>
                <a:t>Lorem</a:t>
              </a:r>
              <a:r>
                <a:rPr lang="id-ID" sz="10852" b="1" dirty="0">
                  <a:latin typeface="Times New Roman" panose="02020603050405020304" pitchFamily="18" charset="0"/>
                  <a:cs typeface="Times New Roman" panose="02020603050405020304" pitchFamily="18" charset="0"/>
                </a:rPr>
                <a:t> </a:t>
              </a:r>
              <a:r>
                <a:rPr lang="id-ID" sz="4530" b="1" dirty="0">
                  <a:latin typeface="Times New Roman" panose="02020603050405020304" pitchFamily="18" charset="0"/>
                  <a:cs typeface="Times New Roman" panose="02020603050405020304" pitchFamily="18" charset="0"/>
                </a:rPr>
                <a:t>Ipsum</a:t>
              </a:r>
            </a:p>
          </p:txBody>
        </p:sp>
        <p:sp>
          <p:nvSpPr>
            <p:cNvPr id="27" name="Rectangle 26"/>
            <p:cNvSpPr/>
            <p:nvPr/>
          </p:nvSpPr>
          <p:spPr>
            <a:xfrm>
              <a:off x="3879948" y="5102450"/>
              <a:ext cx="2966737" cy="3416347"/>
            </a:xfrm>
            <a:prstGeom prst="rect">
              <a:avLst/>
            </a:prstGeom>
          </p:spPr>
          <p:txBody>
            <a:bodyPr wrap="square">
              <a:spAutoFit/>
            </a:bodyPr>
            <a:lstStyle/>
            <a:p>
              <a:pPr algn="just"/>
              <a:r>
                <a:rPr lang="id-ID" sz="4150" dirty="0">
                  <a:latin typeface="Times New Roman" panose="02020603050405020304" pitchFamily="18" charset="0"/>
                  <a:cs typeface="Times New Roman" panose="02020603050405020304" pitchFamily="18" charset="0"/>
                </a:rPr>
                <a:t>Lorem ipsum dolor sit amet, consectetur adipiscing elit. Pellentesque viverra, dui non maximus ultrices, metus risus tristique velit, id scelerisque mi urna porttitor ipsum. Nullam imperdiet imperdiet eros, non vestibulum ipsum dictum ac. Curabitur eget ex id ante rutrum semper. Nam a finibus quam. Pellentesque aliquam arcu sit amet quam vehicula efficitur. Aenean varius erat sed mi semper pulvinar. Maecenas suscipit tincidunt magna vel sodales. Quisque vestibulum nulla et tellus blandit imperdiet.</a:t>
              </a:r>
            </a:p>
          </p:txBody>
        </p:sp>
        <p:sp>
          <p:nvSpPr>
            <p:cNvPr id="29" name="Rectangle 28"/>
            <p:cNvSpPr/>
            <p:nvPr/>
          </p:nvSpPr>
          <p:spPr>
            <a:xfrm>
              <a:off x="3875520" y="8672731"/>
              <a:ext cx="1647297" cy="288093"/>
            </a:xfrm>
            <a:prstGeom prst="rect">
              <a:avLst/>
            </a:prstGeom>
          </p:spPr>
          <p:txBody>
            <a:bodyPr wrap="square">
              <a:spAutoFit/>
            </a:bodyPr>
            <a:lstStyle/>
            <a:p>
              <a:r>
                <a:rPr lang="id-ID" sz="4700" b="1" dirty="0">
                  <a:latin typeface="Times New Roman" panose="02020603050405020304" pitchFamily="18" charset="0"/>
                  <a:cs typeface="Times New Roman" panose="02020603050405020304" pitchFamily="18" charset="0"/>
                </a:rPr>
                <a:t>Lorem Ipsum</a:t>
              </a:r>
            </a:p>
          </p:txBody>
        </p:sp>
        <p:sp>
          <p:nvSpPr>
            <p:cNvPr id="30" name="Rectangle 29"/>
            <p:cNvSpPr/>
            <p:nvPr/>
          </p:nvSpPr>
          <p:spPr>
            <a:xfrm>
              <a:off x="3889959" y="8961331"/>
              <a:ext cx="2966737" cy="4995423"/>
            </a:xfrm>
            <a:prstGeom prst="rect">
              <a:avLst/>
            </a:prstGeom>
          </p:spPr>
          <p:txBody>
            <a:bodyPr wrap="square">
              <a:spAutoFit/>
            </a:bodyPr>
            <a:lstStyle/>
            <a:p>
              <a:pPr algn="just"/>
              <a:r>
                <a:rPr lang="id-ID" sz="4150" dirty="0">
                  <a:latin typeface="Times New Roman" panose="02020603050405020304" pitchFamily="18" charset="0"/>
                  <a:cs typeface="Times New Roman" panose="02020603050405020304" pitchFamily="18" charset="0"/>
                </a:rPr>
                <a:t>Lorem ipsum dolor sit amet, consectetur adipiscing elit. Pellentesque viverra, dui non maximus ultrices, metus risus tristique velit, id scelerisque mi urna porttitor ipsum. Nullam imperdiet imperdiet eros, non vestibulum ipsum dictum ac. Curabitur eget ex id ante rutrum semper. Nam a finibus quam. Pellentesque aliquam arcu sit amet quam vehicula efficitur. Aenean varius erat sed mi semper pulvinar. Maecenas suscipit tincidunt magna vel sodales. Quisque vestibulum nulla et tellus blandit imperdiet.</a:t>
              </a:r>
              <a:endParaRPr lang="en-US" sz="4150" dirty="0">
                <a:latin typeface="Times New Roman" panose="02020603050405020304" pitchFamily="18" charset="0"/>
                <a:cs typeface="Times New Roman" panose="02020603050405020304" pitchFamily="18" charset="0"/>
              </a:endParaRPr>
            </a:p>
            <a:p>
              <a:pPr algn="just"/>
              <a:endParaRPr lang="en-US" sz="4150" dirty="0">
                <a:latin typeface="Times New Roman" panose="02020603050405020304" pitchFamily="18" charset="0"/>
                <a:cs typeface="Times New Roman" panose="02020603050405020304" pitchFamily="18" charset="0"/>
              </a:endParaRPr>
            </a:p>
            <a:p>
              <a:pPr algn="just"/>
              <a:r>
                <a:rPr lang="id-ID" sz="4150" dirty="0">
                  <a:latin typeface="Times New Roman" panose="02020603050405020304" pitchFamily="18" charset="0"/>
                  <a:cs typeface="Times New Roman" panose="02020603050405020304" pitchFamily="18" charset="0"/>
                </a:rPr>
                <a:t>Sed risus risus, pellentesque eget odio sit amet, feugiat tempus justo. Etiam leo mi, condimentum nec vehicula suscipit, fringilla a lacus. Aenean auctor turpis quis nunc pellentesque mollis.</a:t>
              </a:r>
            </a:p>
          </p:txBody>
        </p:sp>
        <p:sp>
          <p:nvSpPr>
            <p:cNvPr id="33" name="Rectangle 32"/>
            <p:cNvSpPr/>
            <p:nvPr/>
          </p:nvSpPr>
          <p:spPr>
            <a:xfrm>
              <a:off x="7006104" y="2086426"/>
              <a:ext cx="1536836" cy="358757"/>
            </a:xfrm>
            <a:prstGeom prst="rect">
              <a:avLst/>
            </a:prstGeom>
          </p:spPr>
          <p:txBody>
            <a:bodyPr wrap="none">
              <a:spAutoFit/>
            </a:bodyPr>
            <a:lstStyle/>
            <a:p>
              <a:r>
                <a:rPr lang="id-ID" sz="6000" dirty="0">
                  <a:solidFill>
                    <a:srgbClr val="4B0159"/>
                  </a:solidFill>
                  <a:latin typeface="Times New Roman" panose="02020603050405020304" pitchFamily="18" charset="0"/>
                  <a:cs typeface="Times New Roman" panose="02020603050405020304" pitchFamily="18" charset="0"/>
                </a:rPr>
                <a:t>Lorem Ipsum</a:t>
              </a:r>
            </a:p>
          </p:txBody>
        </p:sp>
        <p:sp>
          <p:nvSpPr>
            <p:cNvPr id="34" name="Rectangle 33"/>
            <p:cNvSpPr/>
            <p:nvPr/>
          </p:nvSpPr>
          <p:spPr>
            <a:xfrm>
              <a:off x="7039740" y="2511877"/>
              <a:ext cx="3169594" cy="7025662"/>
            </a:xfrm>
            <a:prstGeom prst="rect">
              <a:avLst/>
            </a:prstGeom>
          </p:spPr>
          <p:txBody>
            <a:bodyPr wrap="square">
              <a:spAutoFit/>
            </a:bodyPr>
            <a:lstStyle/>
            <a:p>
              <a:pPr algn="just"/>
              <a:r>
                <a:rPr lang="id-ID" sz="4150" dirty="0">
                  <a:latin typeface="Times New Roman" panose="02020603050405020304" pitchFamily="18" charset="0"/>
                  <a:cs typeface="Times New Roman" panose="02020603050405020304" pitchFamily="18" charset="0"/>
                </a:rPr>
                <a:t>Lorem ipsum dolor sit amet, consectetur adipiscing elit. Pellentesque viverra, dui non maximus ultrices, metus risus tristique velit, id scelerisque mi urna porttitor ipsum. Nullam imperdiet imperdiet eros, non vestibulum ipsum dictum ac. Curabitur eget ex id ante rutrum semper. Nam a finibus quam. Pellentesque aliquam arcu sit amet quam vehicula efficitur. Aenean varius erat sed mi semper pulvinar. Maecenas suscipit tincidunt magna vel sodales. Quisque vestibulum nulla et tellus blandit</a:t>
              </a:r>
              <a:r>
                <a:rPr lang="en-US" sz="4150" dirty="0">
                  <a:latin typeface="Times New Roman" panose="02020603050405020304" pitchFamily="18" charset="0"/>
                  <a:cs typeface="Times New Roman" panose="02020603050405020304" pitchFamily="18" charset="0"/>
                </a:rPr>
                <a:t> </a:t>
              </a:r>
              <a:r>
                <a:rPr lang="en-US" sz="4150" dirty="0" err="1">
                  <a:latin typeface="Times New Roman" panose="02020603050405020304" pitchFamily="18" charset="0"/>
                  <a:cs typeface="Times New Roman" panose="02020603050405020304" pitchFamily="18" charset="0"/>
                </a:rPr>
                <a:t>imperdiet</a:t>
              </a:r>
              <a:r>
                <a:rPr lang="en-US" sz="4150" dirty="0">
                  <a:latin typeface="Times New Roman" panose="02020603050405020304" pitchFamily="18" charset="0"/>
                  <a:cs typeface="Times New Roman" panose="02020603050405020304" pitchFamily="18" charset="0"/>
                </a:rPr>
                <a:t> q</a:t>
              </a:r>
              <a:r>
                <a:rPr lang="id-ID" sz="4150" dirty="0">
                  <a:latin typeface="Times New Roman" panose="02020603050405020304" pitchFamily="18" charset="0"/>
                  <a:cs typeface="Times New Roman" panose="02020603050405020304" pitchFamily="18" charset="0"/>
                </a:rPr>
                <a:t>uisque rhoncus tristique</a:t>
              </a:r>
              <a:r>
                <a:rPr lang="en-US" sz="4150" dirty="0">
                  <a:latin typeface="Times New Roman" panose="02020603050405020304" pitchFamily="18" charset="0"/>
                  <a:cs typeface="Times New Roman" panose="02020603050405020304" pitchFamily="18" charset="0"/>
                </a:rPr>
                <a:t>.</a:t>
              </a:r>
              <a:br>
                <a:rPr lang="id-ID" sz="4150" dirty="0">
                  <a:latin typeface="Times New Roman" panose="02020603050405020304" pitchFamily="18" charset="0"/>
                  <a:cs typeface="Times New Roman" panose="02020603050405020304" pitchFamily="18" charset="0"/>
                </a:rPr>
              </a:br>
              <a:br>
                <a:rPr lang="id-ID" sz="4150" dirty="0">
                  <a:latin typeface="Times New Roman" panose="02020603050405020304" pitchFamily="18" charset="0"/>
                  <a:cs typeface="Times New Roman" panose="02020603050405020304" pitchFamily="18" charset="0"/>
                </a:rPr>
              </a:br>
              <a:r>
                <a:rPr lang="id-ID" sz="4150" dirty="0">
                  <a:latin typeface="Times New Roman" panose="02020603050405020304" pitchFamily="18" charset="0"/>
                  <a:cs typeface="Times New Roman" panose="02020603050405020304" pitchFamily="18" charset="0"/>
                </a:rPr>
                <a:t>Morbi sodales finibus vulputate. Sed dignissim orci dui, et interdum lorem viverra id. Phasellus feugiat nibh bibendum nisi dapibus, semper condimentum elit gravida. Proin id ultricies purus, non vehicula tortor. Suspendisse potenti. Nulla facilisi. Integer pulvinar semper euismod. In accumsan placerat lacus, tristique porttitor leo tristique vel. Ut lacinia egestas nisl, a blandit turpis gravida a. Maecenas lobortis ipsum id enim sollicitudin euismod</a:t>
              </a:r>
              <a:r>
                <a:rPr lang="en-US" sz="4150" dirty="0">
                  <a:latin typeface="Times New Roman" panose="02020603050405020304" pitchFamily="18" charset="0"/>
                  <a:cs typeface="Times New Roman" panose="02020603050405020304" pitchFamily="18" charset="0"/>
                </a:rPr>
                <a:t>.</a:t>
              </a:r>
            </a:p>
            <a:p>
              <a:pPr algn="just"/>
              <a:r>
                <a:rPr lang="id-ID" sz="4150" dirty="0">
                  <a:latin typeface="Times New Roman" panose="02020603050405020304" pitchFamily="18" charset="0"/>
                  <a:cs typeface="Times New Roman" panose="02020603050405020304" pitchFamily="18" charset="0"/>
                </a:rPr>
                <a:t> </a:t>
              </a:r>
              <a:br>
                <a:rPr lang="id-ID" sz="4150" dirty="0">
                  <a:latin typeface="Times New Roman" panose="02020603050405020304" pitchFamily="18" charset="0"/>
                  <a:cs typeface="Times New Roman" panose="02020603050405020304" pitchFamily="18" charset="0"/>
                </a:rPr>
              </a:br>
              <a:br>
                <a:rPr lang="id-ID" sz="4150" dirty="0">
                  <a:latin typeface="Times New Roman" panose="02020603050405020304" pitchFamily="18" charset="0"/>
                  <a:cs typeface="Times New Roman" panose="02020603050405020304" pitchFamily="18" charset="0"/>
                </a:rPr>
              </a:br>
              <a:endParaRPr lang="id-ID" sz="4150" dirty="0">
                <a:latin typeface="Times New Roman" panose="02020603050405020304" pitchFamily="18" charset="0"/>
                <a:cs typeface="Times New Roman" panose="02020603050405020304" pitchFamily="18" charset="0"/>
              </a:endParaRPr>
            </a:p>
          </p:txBody>
        </p:sp>
        <p:cxnSp>
          <p:nvCxnSpPr>
            <p:cNvPr id="35" name="Straight Connector 34"/>
            <p:cNvCxnSpPr>
              <a:cxnSpLocks/>
            </p:cNvCxnSpPr>
            <p:nvPr/>
          </p:nvCxnSpPr>
          <p:spPr>
            <a:xfrm>
              <a:off x="7039740" y="9120787"/>
              <a:ext cx="3078900" cy="0"/>
            </a:xfrm>
            <a:prstGeom prst="line">
              <a:avLst/>
            </a:prstGeom>
            <a:ln>
              <a:solidFill>
                <a:srgbClr val="4B0159"/>
              </a:solidFill>
            </a:ln>
          </p:spPr>
          <p:style>
            <a:lnRef idx="1">
              <a:schemeClr val="accent5"/>
            </a:lnRef>
            <a:fillRef idx="0">
              <a:schemeClr val="accent5"/>
            </a:fillRef>
            <a:effectRef idx="0">
              <a:schemeClr val="accent5"/>
            </a:effectRef>
            <a:fontRef idx="minor">
              <a:schemeClr val="tx1"/>
            </a:fontRef>
          </p:style>
        </p:cxnSp>
        <p:sp>
          <p:nvSpPr>
            <p:cNvPr id="36" name="Rectangle 35"/>
            <p:cNvSpPr/>
            <p:nvPr/>
          </p:nvSpPr>
          <p:spPr>
            <a:xfrm>
              <a:off x="7032583" y="9443232"/>
              <a:ext cx="1453035" cy="340389"/>
            </a:xfrm>
            <a:prstGeom prst="rect">
              <a:avLst/>
            </a:prstGeom>
          </p:spPr>
          <p:txBody>
            <a:bodyPr wrap="none">
              <a:spAutoFit/>
            </a:bodyPr>
            <a:lstStyle/>
            <a:p>
              <a:r>
                <a:rPr lang="id-ID" sz="5662" dirty="0">
                  <a:solidFill>
                    <a:srgbClr val="4B0159"/>
                  </a:solidFill>
                  <a:latin typeface="Times New Roman" panose="02020603050405020304" pitchFamily="18" charset="0"/>
                  <a:cs typeface="Times New Roman" panose="02020603050405020304" pitchFamily="18" charset="0"/>
                </a:rPr>
                <a:t>Lorem Ipsum</a:t>
              </a:r>
            </a:p>
          </p:txBody>
        </p:sp>
        <p:sp>
          <p:nvSpPr>
            <p:cNvPr id="37" name="Rectangle 36"/>
            <p:cNvSpPr/>
            <p:nvPr/>
          </p:nvSpPr>
          <p:spPr>
            <a:xfrm>
              <a:off x="7006104" y="9887566"/>
              <a:ext cx="3112032" cy="3190765"/>
            </a:xfrm>
            <a:prstGeom prst="rect">
              <a:avLst/>
            </a:prstGeom>
          </p:spPr>
          <p:txBody>
            <a:bodyPr wrap="square">
              <a:spAutoFit/>
            </a:bodyPr>
            <a:lstStyle/>
            <a:p>
              <a:pPr algn="just"/>
              <a:r>
                <a:rPr lang="id-ID" sz="4150" dirty="0">
                  <a:latin typeface="Times New Roman" panose="02020603050405020304" pitchFamily="18" charset="0"/>
                  <a:cs typeface="Times New Roman" panose="02020603050405020304" pitchFamily="18" charset="0"/>
                </a:rPr>
                <a:t>Lorem ipsum dolor sit amet, consectetur adipiscing elit. Pellentesque viverra, dui non maximus ultrices, metus risus tristique velit, id scelerisque mi urna porttitor ipsum. Nullam imperdiet imperdiet eros, non vestibulum ipsum dictum ac. Curabitur eget ex id ante rutrum semper. Nam a finibus quam. Pellentesque aliquam arcu sit amet quam vehicula efficitur. Aenean varius erat sed mi semper pulvinar. Maecenas suscipit tincidunt magna vel sodales. Quisque vestibulum nulla et tellus blandit imperdiet.</a:t>
              </a:r>
            </a:p>
          </p:txBody>
        </p:sp>
        <p:sp>
          <p:nvSpPr>
            <p:cNvPr id="38" name="Rectangle 37"/>
            <p:cNvSpPr/>
            <p:nvPr/>
          </p:nvSpPr>
          <p:spPr>
            <a:xfrm>
              <a:off x="7064300" y="13183577"/>
              <a:ext cx="1308762" cy="288093"/>
            </a:xfrm>
            <a:prstGeom prst="rect">
              <a:avLst/>
            </a:prstGeom>
          </p:spPr>
          <p:txBody>
            <a:bodyPr wrap="none">
              <a:spAutoFit/>
            </a:bodyPr>
            <a:lstStyle/>
            <a:p>
              <a:r>
                <a:rPr lang="id-ID" sz="4700" b="1" dirty="0">
                  <a:latin typeface="Times New Roman" panose="02020603050405020304" pitchFamily="18" charset="0"/>
                  <a:cs typeface="Times New Roman" panose="02020603050405020304" pitchFamily="18" charset="0"/>
                </a:rPr>
                <a:t>Lorem Ipsum</a:t>
              </a:r>
            </a:p>
          </p:txBody>
        </p:sp>
        <p:sp>
          <p:nvSpPr>
            <p:cNvPr id="39" name="Rectangle 38"/>
            <p:cNvSpPr/>
            <p:nvPr/>
          </p:nvSpPr>
          <p:spPr>
            <a:xfrm>
              <a:off x="7059571" y="13472974"/>
              <a:ext cx="2966737" cy="483779"/>
            </a:xfrm>
            <a:prstGeom prst="rect">
              <a:avLst/>
            </a:prstGeom>
          </p:spPr>
          <p:txBody>
            <a:bodyPr wrap="square">
              <a:spAutoFit/>
            </a:bodyPr>
            <a:lstStyle/>
            <a:p>
              <a:pPr algn="just"/>
              <a:r>
                <a:rPr lang="id-ID" sz="4150" dirty="0">
                  <a:latin typeface="Times New Roman" panose="02020603050405020304" pitchFamily="18" charset="0"/>
                  <a:cs typeface="Times New Roman" panose="02020603050405020304" pitchFamily="18" charset="0"/>
                </a:rPr>
                <a:t>Lorem ipsum dolor sit amet, consectetur adipiscing elit. </a:t>
              </a:r>
            </a:p>
          </p:txBody>
        </p:sp>
      </p:grpSp>
      <p:pic>
        <p:nvPicPr>
          <p:cNvPr id="40" name="Picture 39" descr="Background pattern&#10;&#10;Description automatically generated">
            <a:extLst>
              <a:ext uri="{FF2B5EF4-FFF2-40B4-BE49-F238E27FC236}">
                <a16:creationId xmlns:a16="http://schemas.microsoft.com/office/drawing/2014/main" id="{A9978286-85E4-4341-983E-C36544B892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110" y="6075734"/>
            <a:ext cx="7642239" cy="5731679"/>
          </a:xfrm>
          <a:prstGeom prst="rect">
            <a:avLst/>
          </a:prstGeom>
        </p:spPr>
      </p:pic>
      <p:sp>
        <p:nvSpPr>
          <p:cNvPr id="32" name="Rectangle 31">
            <a:extLst>
              <a:ext uri="{FF2B5EF4-FFF2-40B4-BE49-F238E27FC236}">
                <a16:creationId xmlns:a16="http://schemas.microsoft.com/office/drawing/2014/main" id="{2FE68E22-3C9F-44EA-9003-D7D454DDEA51}"/>
              </a:ext>
            </a:extLst>
          </p:cNvPr>
          <p:cNvSpPr/>
          <p:nvPr/>
        </p:nvSpPr>
        <p:spPr>
          <a:xfrm>
            <a:off x="4990482" y="2199481"/>
            <a:ext cx="13957124" cy="769441"/>
          </a:xfrm>
          <a:prstGeom prst="rect">
            <a:avLst/>
          </a:prstGeom>
        </p:spPr>
        <p:txBody>
          <a:bodyPr wrap="square">
            <a:spAutoFit/>
          </a:bodyPr>
          <a:lstStyle/>
          <a:p>
            <a:pPr algn="ctr"/>
            <a:r>
              <a:rPr lang="id-ID" sz="4400" dirty="0">
                <a:solidFill>
                  <a:schemeClr val="bg1"/>
                </a:solidFill>
                <a:latin typeface="Times New Roman" panose="02020603050405020304" pitchFamily="18" charset="0"/>
                <a:cs typeface="Times New Roman" panose="02020603050405020304" pitchFamily="18" charset="0"/>
              </a:rPr>
              <a:t>Judul Poster</a:t>
            </a:r>
          </a:p>
        </p:txBody>
      </p:sp>
      <p:cxnSp>
        <p:nvCxnSpPr>
          <p:cNvPr id="41" name="Straight Connector 40">
            <a:extLst>
              <a:ext uri="{FF2B5EF4-FFF2-40B4-BE49-F238E27FC236}">
                <a16:creationId xmlns:a16="http://schemas.microsoft.com/office/drawing/2014/main" id="{F29C39C1-AD66-4596-8857-850D5B0EA938}"/>
              </a:ext>
            </a:extLst>
          </p:cNvPr>
          <p:cNvCxnSpPr>
            <a:cxnSpLocks/>
          </p:cNvCxnSpPr>
          <p:nvPr/>
        </p:nvCxnSpPr>
        <p:spPr>
          <a:xfrm flipV="1">
            <a:off x="4990482" y="1845678"/>
            <a:ext cx="13957124" cy="4900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3FE86BA-6D97-451B-82CF-443572217250}"/>
              </a:ext>
            </a:extLst>
          </p:cNvPr>
          <p:cNvCxnSpPr>
            <a:cxnSpLocks/>
          </p:cNvCxnSpPr>
          <p:nvPr/>
        </p:nvCxnSpPr>
        <p:spPr>
          <a:xfrm flipV="1">
            <a:off x="5536406" y="2001600"/>
            <a:ext cx="12954000" cy="4548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7FF6D0A9-5F3E-0E90-2C84-36ABA187510D}"/>
              </a:ext>
            </a:extLst>
          </p:cNvPr>
          <p:cNvSpPr/>
          <p:nvPr/>
        </p:nvSpPr>
        <p:spPr>
          <a:xfrm>
            <a:off x="19690092" y="3633014"/>
            <a:ext cx="6487526" cy="920124"/>
          </a:xfrm>
          <a:prstGeom prst="rect">
            <a:avLst/>
          </a:prstGeom>
        </p:spPr>
        <p:txBody>
          <a:bodyPr wrap="square">
            <a:spAutoFit/>
          </a:bodyPr>
          <a:lstStyle/>
          <a:p>
            <a:pPr algn="ctr"/>
            <a:r>
              <a:rPr lang="en-US" sz="3114" dirty="0">
                <a:solidFill>
                  <a:schemeClr val="bg1"/>
                </a:solidFill>
                <a:latin typeface="Times New Roman" panose="02020603050405020304" pitchFamily="18" charset="0"/>
                <a:cs typeface="Times New Roman" panose="02020603050405020304" pitchFamily="18" charset="0"/>
              </a:rPr>
              <a:t>Nam</a:t>
            </a:r>
            <a:r>
              <a:rPr lang="id-ID" sz="3114" dirty="0">
                <a:solidFill>
                  <a:schemeClr val="bg1"/>
                </a:solidFill>
                <a:latin typeface="Times New Roman" panose="02020603050405020304" pitchFamily="18" charset="0"/>
                <a:cs typeface="Times New Roman" panose="02020603050405020304" pitchFamily="18" charset="0"/>
              </a:rPr>
              <a:t>a</a:t>
            </a:r>
            <a:br>
              <a:rPr lang="en-US" sz="2831" dirty="0">
                <a:solidFill>
                  <a:schemeClr val="bg1"/>
                </a:solidFill>
                <a:latin typeface="Times New Roman" panose="02020603050405020304" pitchFamily="18" charset="0"/>
                <a:cs typeface="Times New Roman" panose="02020603050405020304" pitchFamily="18" charset="0"/>
              </a:rPr>
            </a:br>
            <a:r>
              <a:rPr lang="en-US" sz="2265" dirty="0" err="1">
                <a:solidFill>
                  <a:schemeClr val="bg1"/>
                </a:solidFill>
                <a:latin typeface="Times New Roman" panose="02020603050405020304" pitchFamily="18" charset="0"/>
                <a:cs typeface="Times New Roman" panose="02020603050405020304" pitchFamily="18" charset="0"/>
              </a:rPr>
              <a:t>Af</a:t>
            </a:r>
            <a:r>
              <a:rPr lang="id-ID" sz="2265" dirty="0" err="1">
                <a:solidFill>
                  <a:schemeClr val="bg1"/>
                </a:solidFill>
                <a:latin typeface="Times New Roman" panose="02020603050405020304" pitchFamily="18" charset="0"/>
                <a:cs typeface="Times New Roman" panose="02020603050405020304" pitchFamily="18" charset="0"/>
              </a:rPr>
              <a:t>iliasi</a:t>
            </a:r>
            <a:r>
              <a:rPr lang="en-US" sz="2265" dirty="0">
                <a:solidFill>
                  <a:schemeClr val="bg1"/>
                </a:solidFill>
                <a:latin typeface="Times New Roman" panose="02020603050405020304" pitchFamily="18" charset="0"/>
                <a:cs typeface="Times New Roman" panose="02020603050405020304" pitchFamily="18" charset="0"/>
              </a:rPr>
              <a:t>/Email</a:t>
            </a:r>
            <a:endParaRPr lang="id-ID" sz="2265" dirty="0">
              <a:solidFill>
                <a:schemeClr val="bg1"/>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3C4939F-F7DC-FDC1-751E-CAAE2D60F711}"/>
              </a:ext>
            </a:extLst>
          </p:cNvPr>
          <p:cNvSpPr/>
          <p:nvPr/>
        </p:nvSpPr>
        <p:spPr>
          <a:xfrm>
            <a:off x="19699531" y="2533309"/>
            <a:ext cx="6487526" cy="920124"/>
          </a:xfrm>
          <a:prstGeom prst="rect">
            <a:avLst/>
          </a:prstGeom>
        </p:spPr>
        <p:txBody>
          <a:bodyPr wrap="square">
            <a:spAutoFit/>
          </a:bodyPr>
          <a:lstStyle/>
          <a:p>
            <a:pPr algn="ctr"/>
            <a:r>
              <a:rPr lang="en-US" sz="3114" dirty="0">
                <a:solidFill>
                  <a:schemeClr val="bg1"/>
                </a:solidFill>
                <a:latin typeface="Times New Roman" panose="02020603050405020304" pitchFamily="18" charset="0"/>
                <a:cs typeface="Times New Roman" panose="02020603050405020304" pitchFamily="18" charset="0"/>
              </a:rPr>
              <a:t>Nam</a:t>
            </a:r>
            <a:r>
              <a:rPr lang="id-ID" sz="3114" dirty="0">
                <a:solidFill>
                  <a:schemeClr val="bg1"/>
                </a:solidFill>
                <a:latin typeface="Times New Roman" panose="02020603050405020304" pitchFamily="18" charset="0"/>
                <a:cs typeface="Times New Roman" panose="02020603050405020304" pitchFamily="18" charset="0"/>
              </a:rPr>
              <a:t>a</a:t>
            </a:r>
            <a:br>
              <a:rPr lang="en-US" sz="2831" dirty="0">
                <a:solidFill>
                  <a:schemeClr val="bg1"/>
                </a:solidFill>
                <a:latin typeface="Times New Roman" panose="02020603050405020304" pitchFamily="18" charset="0"/>
                <a:cs typeface="Times New Roman" panose="02020603050405020304" pitchFamily="18" charset="0"/>
              </a:rPr>
            </a:br>
            <a:r>
              <a:rPr lang="en-US" sz="2265" dirty="0" err="1">
                <a:solidFill>
                  <a:schemeClr val="bg1"/>
                </a:solidFill>
                <a:latin typeface="Times New Roman" panose="02020603050405020304" pitchFamily="18" charset="0"/>
                <a:cs typeface="Times New Roman" panose="02020603050405020304" pitchFamily="18" charset="0"/>
              </a:rPr>
              <a:t>Af</a:t>
            </a:r>
            <a:r>
              <a:rPr lang="id-ID" sz="2265" dirty="0" err="1">
                <a:solidFill>
                  <a:schemeClr val="bg1"/>
                </a:solidFill>
                <a:latin typeface="Times New Roman" panose="02020603050405020304" pitchFamily="18" charset="0"/>
                <a:cs typeface="Times New Roman" panose="02020603050405020304" pitchFamily="18" charset="0"/>
              </a:rPr>
              <a:t>iliasi</a:t>
            </a:r>
            <a:r>
              <a:rPr lang="en-US" sz="2265" dirty="0">
                <a:solidFill>
                  <a:schemeClr val="bg1"/>
                </a:solidFill>
                <a:latin typeface="Times New Roman" panose="02020603050405020304" pitchFamily="18" charset="0"/>
                <a:cs typeface="Times New Roman" panose="02020603050405020304" pitchFamily="18" charset="0"/>
              </a:rPr>
              <a:t>/Email</a:t>
            </a:r>
            <a:endParaRPr lang="id-ID" sz="2265" dirty="0">
              <a:solidFill>
                <a:schemeClr val="bg1"/>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8EF95A9-8247-3109-EE31-78527DD0A482}"/>
              </a:ext>
            </a:extLst>
          </p:cNvPr>
          <p:cNvSpPr/>
          <p:nvPr/>
        </p:nvSpPr>
        <p:spPr>
          <a:xfrm>
            <a:off x="19690092" y="1465213"/>
            <a:ext cx="6487526" cy="920124"/>
          </a:xfrm>
          <a:prstGeom prst="rect">
            <a:avLst/>
          </a:prstGeom>
        </p:spPr>
        <p:txBody>
          <a:bodyPr wrap="square">
            <a:spAutoFit/>
          </a:bodyPr>
          <a:lstStyle/>
          <a:p>
            <a:pPr algn="ctr"/>
            <a:r>
              <a:rPr lang="en-US" sz="3114" dirty="0">
                <a:solidFill>
                  <a:schemeClr val="bg1"/>
                </a:solidFill>
                <a:latin typeface="Times New Roman" panose="02020603050405020304" pitchFamily="18" charset="0"/>
                <a:cs typeface="Times New Roman" panose="02020603050405020304" pitchFamily="18" charset="0"/>
              </a:rPr>
              <a:t>Nam</a:t>
            </a:r>
            <a:r>
              <a:rPr lang="id-ID" sz="3114" dirty="0">
                <a:solidFill>
                  <a:schemeClr val="bg1"/>
                </a:solidFill>
                <a:latin typeface="Times New Roman" panose="02020603050405020304" pitchFamily="18" charset="0"/>
                <a:cs typeface="Times New Roman" panose="02020603050405020304" pitchFamily="18" charset="0"/>
              </a:rPr>
              <a:t>a</a:t>
            </a:r>
            <a:br>
              <a:rPr lang="en-US" sz="2831" dirty="0">
                <a:solidFill>
                  <a:schemeClr val="bg1"/>
                </a:solidFill>
                <a:latin typeface="Times New Roman" panose="02020603050405020304" pitchFamily="18" charset="0"/>
                <a:cs typeface="Times New Roman" panose="02020603050405020304" pitchFamily="18" charset="0"/>
              </a:rPr>
            </a:br>
            <a:r>
              <a:rPr lang="en-US" sz="2265" dirty="0" err="1">
                <a:solidFill>
                  <a:schemeClr val="bg1"/>
                </a:solidFill>
                <a:latin typeface="Times New Roman" panose="02020603050405020304" pitchFamily="18" charset="0"/>
                <a:cs typeface="Times New Roman" panose="02020603050405020304" pitchFamily="18" charset="0"/>
              </a:rPr>
              <a:t>Af</a:t>
            </a:r>
            <a:r>
              <a:rPr lang="id-ID" sz="2265" dirty="0" err="1">
                <a:solidFill>
                  <a:schemeClr val="bg1"/>
                </a:solidFill>
                <a:latin typeface="Times New Roman" panose="02020603050405020304" pitchFamily="18" charset="0"/>
                <a:cs typeface="Times New Roman" panose="02020603050405020304" pitchFamily="18" charset="0"/>
              </a:rPr>
              <a:t>iliasi</a:t>
            </a:r>
            <a:r>
              <a:rPr lang="en-US" sz="2265" dirty="0">
                <a:solidFill>
                  <a:schemeClr val="bg1"/>
                </a:solidFill>
                <a:latin typeface="Times New Roman" panose="02020603050405020304" pitchFamily="18" charset="0"/>
                <a:cs typeface="Times New Roman" panose="02020603050405020304" pitchFamily="18" charset="0"/>
              </a:rPr>
              <a:t>/Email</a:t>
            </a:r>
            <a:endParaRPr lang="id-ID" sz="2265" dirty="0">
              <a:solidFill>
                <a:schemeClr val="bg1"/>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1520FDE9-4BDD-8FE4-161C-56C892A85F80}"/>
              </a:ext>
            </a:extLst>
          </p:cNvPr>
          <p:cNvSpPr/>
          <p:nvPr/>
        </p:nvSpPr>
        <p:spPr>
          <a:xfrm>
            <a:off x="19699531" y="386580"/>
            <a:ext cx="6487526" cy="920124"/>
          </a:xfrm>
          <a:prstGeom prst="rect">
            <a:avLst/>
          </a:prstGeom>
        </p:spPr>
        <p:txBody>
          <a:bodyPr wrap="square">
            <a:spAutoFit/>
          </a:bodyPr>
          <a:lstStyle/>
          <a:p>
            <a:pPr algn="ctr"/>
            <a:r>
              <a:rPr lang="en-US" sz="3114" dirty="0">
                <a:solidFill>
                  <a:schemeClr val="bg1"/>
                </a:solidFill>
                <a:latin typeface="Times New Roman" panose="02020603050405020304" pitchFamily="18" charset="0"/>
                <a:cs typeface="Times New Roman" panose="02020603050405020304" pitchFamily="18" charset="0"/>
              </a:rPr>
              <a:t>Nam</a:t>
            </a:r>
            <a:r>
              <a:rPr lang="id-ID" sz="3114" dirty="0">
                <a:solidFill>
                  <a:schemeClr val="bg1"/>
                </a:solidFill>
                <a:latin typeface="Times New Roman" panose="02020603050405020304" pitchFamily="18" charset="0"/>
                <a:cs typeface="Times New Roman" panose="02020603050405020304" pitchFamily="18" charset="0"/>
              </a:rPr>
              <a:t>a</a:t>
            </a:r>
            <a:br>
              <a:rPr lang="en-US" sz="2831" dirty="0">
                <a:solidFill>
                  <a:schemeClr val="bg1"/>
                </a:solidFill>
                <a:latin typeface="Times New Roman" panose="02020603050405020304" pitchFamily="18" charset="0"/>
                <a:cs typeface="Times New Roman" panose="02020603050405020304" pitchFamily="18" charset="0"/>
              </a:rPr>
            </a:br>
            <a:r>
              <a:rPr lang="en-US" sz="2265" dirty="0" err="1">
                <a:solidFill>
                  <a:schemeClr val="bg1"/>
                </a:solidFill>
                <a:latin typeface="Times New Roman" panose="02020603050405020304" pitchFamily="18" charset="0"/>
                <a:cs typeface="Times New Roman" panose="02020603050405020304" pitchFamily="18" charset="0"/>
              </a:rPr>
              <a:t>Af</a:t>
            </a:r>
            <a:r>
              <a:rPr lang="id-ID" sz="2265" dirty="0" err="1">
                <a:solidFill>
                  <a:schemeClr val="bg1"/>
                </a:solidFill>
                <a:latin typeface="Times New Roman" panose="02020603050405020304" pitchFamily="18" charset="0"/>
                <a:cs typeface="Times New Roman" panose="02020603050405020304" pitchFamily="18" charset="0"/>
              </a:rPr>
              <a:t>iliasi</a:t>
            </a:r>
            <a:r>
              <a:rPr lang="en-US" sz="2265" dirty="0">
                <a:solidFill>
                  <a:schemeClr val="bg1"/>
                </a:solidFill>
                <a:latin typeface="Times New Roman" panose="02020603050405020304" pitchFamily="18" charset="0"/>
                <a:cs typeface="Times New Roman" panose="02020603050405020304" pitchFamily="18" charset="0"/>
              </a:rPr>
              <a:t>/Email</a:t>
            </a:r>
            <a:endParaRPr lang="id-ID" sz="2265" dirty="0">
              <a:solidFill>
                <a:schemeClr val="bg1"/>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F00B9E34-6B77-90F3-2249-85BF9335ECF4}"/>
              </a:ext>
            </a:extLst>
          </p:cNvPr>
          <p:cNvSpPr/>
          <p:nvPr/>
        </p:nvSpPr>
        <p:spPr>
          <a:xfrm>
            <a:off x="-366100" y="41026900"/>
            <a:ext cx="30275213" cy="1323439"/>
          </a:xfrm>
          <a:prstGeom prst="rect">
            <a:avLst/>
          </a:prstGeom>
        </p:spPr>
        <p:txBody>
          <a:bodyPr wrap="square">
            <a:spAutoFit/>
          </a:bodyPr>
          <a:lstStyle/>
          <a:p>
            <a:pPr algn="ctr"/>
            <a:r>
              <a:rPr lang="id-ID"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Seminar Nasional Masyarakat Peneliti Kayu Indonesia</a:t>
            </a:r>
            <a:r>
              <a:rPr lang="en-ID"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d-ID"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MAPEKI</a:t>
            </a:r>
            <a:r>
              <a:rPr lang="en-ID"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id-ID"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XXVII</a:t>
            </a:r>
            <a:endParaRPr lang="en-ID"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ID"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Universitas </a:t>
            </a:r>
            <a:r>
              <a:rPr lang="en-ID"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Tanjungpura</a:t>
            </a:r>
            <a:r>
              <a:rPr lang="en-ID"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Pontianak, Kalimantan</a:t>
            </a:r>
            <a:r>
              <a:rPr lang="id-ID"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Barat</a:t>
            </a:r>
            <a:r>
              <a:rPr lang="en-ID"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a:t>
            </a:r>
            <a:r>
              <a:rPr lang="id-ID"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a:t>
            </a:r>
            <a:r>
              <a:rPr lang="en-ID"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September 2024</a:t>
            </a:r>
            <a:endParaRPr lang="id-ID"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F0D82B8E-AABA-098B-8626-7FE52D7E1165}"/>
              </a:ext>
            </a:extLst>
          </p:cNvPr>
          <p:cNvCxnSpPr>
            <a:cxnSpLocks/>
          </p:cNvCxnSpPr>
          <p:nvPr/>
        </p:nvCxnSpPr>
        <p:spPr>
          <a:xfrm flipV="1">
            <a:off x="19932949" y="1371967"/>
            <a:ext cx="5806535" cy="346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63D54EA-A17B-24C8-DB44-8E4FEBF6D1F4}"/>
              </a:ext>
            </a:extLst>
          </p:cNvPr>
          <p:cNvCxnSpPr>
            <a:cxnSpLocks/>
          </p:cNvCxnSpPr>
          <p:nvPr/>
        </p:nvCxnSpPr>
        <p:spPr>
          <a:xfrm flipV="1">
            <a:off x="19932948" y="2462280"/>
            <a:ext cx="5806535" cy="346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EAF6D07-F5F0-41C9-566D-1E12E0AD8848}"/>
              </a:ext>
            </a:extLst>
          </p:cNvPr>
          <p:cNvCxnSpPr>
            <a:cxnSpLocks/>
          </p:cNvCxnSpPr>
          <p:nvPr/>
        </p:nvCxnSpPr>
        <p:spPr>
          <a:xfrm flipV="1">
            <a:off x="19912687" y="3579537"/>
            <a:ext cx="5806535" cy="346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A6552B14-534B-4E44-892E-D59BBA19F452}"/>
              </a:ext>
            </a:extLst>
          </p:cNvPr>
          <p:cNvSpPr txBox="1">
            <a:spLocks/>
          </p:cNvSpPr>
          <p:nvPr/>
        </p:nvSpPr>
        <p:spPr>
          <a:xfrm>
            <a:off x="2059237" y="3571081"/>
            <a:ext cx="27433380" cy="3032303"/>
          </a:xfrm>
          <a:prstGeom prst="rect">
            <a:avLst/>
          </a:prstGeom>
        </p:spPr>
        <p:txBody>
          <a:bodyPr wrap="square" lIns="0" tIns="0" rIns="0" bIns="0">
            <a:normAutofit/>
          </a:bodyPr>
          <a:lstStyle>
            <a:lvl1pPr marL="0">
              <a:defRPr>
                <a:latin typeface="+mn-lt"/>
                <a:ea typeface="+mn-ea"/>
                <a:cs typeface="+mn-cs"/>
              </a:defRPr>
            </a:lvl1pPr>
            <a:lvl2pPr marL="973502">
              <a:defRPr>
                <a:latin typeface="+mn-lt"/>
                <a:ea typeface="+mn-ea"/>
                <a:cs typeface="+mn-cs"/>
              </a:defRPr>
            </a:lvl2pPr>
            <a:lvl3pPr marL="1947004">
              <a:defRPr>
                <a:latin typeface="+mn-lt"/>
                <a:ea typeface="+mn-ea"/>
                <a:cs typeface="+mn-cs"/>
              </a:defRPr>
            </a:lvl3pPr>
            <a:lvl4pPr marL="2920506">
              <a:defRPr>
                <a:latin typeface="+mn-lt"/>
                <a:ea typeface="+mn-ea"/>
                <a:cs typeface="+mn-cs"/>
              </a:defRPr>
            </a:lvl4pPr>
            <a:lvl5pPr marL="3894008">
              <a:defRPr>
                <a:latin typeface="+mn-lt"/>
                <a:ea typeface="+mn-ea"/>
                <a:cs typeface="+mn-cs"/>
              </a:defRPr>
            </a:lvl5pPr>
            <a:lvl6pPr marL="4867513">
              <a:defRPr>
                <a:latin typeface="+mn-lt"/>
                <a:ea typeface="+mn-ea"/>
                <a:cs typeface="+mn-cs"/>
              </a:defRPr>
            </a:lvl6pPr>
            <a:lvl7pPr marL="5841015">
              <a:defRPr>
                <a:latin typeface="+mn-lt"/>
                <a:ea typeface="+mn-ea"/>
                <a:cs typeface="+mn-cs"/>
              </a:defRPr>
            </a:lvl7pPr>
            <a:lvl8pPr marL="6814517">
              <a:defRPr>
                <a:latin typeface="+mn-lt"/>
                <a:ea typeface="+mn-ea"/>
                <a:cs typeface="+mn-cs"/>
              </a:defRPr>
            </a:lvl8pPr>
            <a:lvl9pPr marL="7788019">
              <a:defRPr>
                <a:latin typeface="+mn-lt"/>
                <a:ea typeface="+mn-ea"/>
                <a:cs typeface="+mn-cs"/>
              </a:defRPr>
            </a:lvl9pPr>
          </a:lstStyle>
          <a:p>
            <a:pPr defTabSz="914400"/>
            <a:r>
              <a:rPr lang="id-ID" sz="9600" b="1" kern="0" dirty="0">
                <a:solidFill>
                  <a:sysClr val="windowText" lastClr="000000"/>
                </a:solidFill>
                <a:latin typeface="Times New Roman" panose="02020603050405020304" pitchFamily="18" charset="0"/>
                <a:cs typeface="Times New Roman" panose="02020603050405020304" pitchFamily="18" charset="0"/>
              </a:rPr>
              <a:t>Panduan Poster</a:t>
            </a:r>
          </a:p>
        </p:txBody>
      </p:sp>
      <p:sp>
        <p:nvSpPr>
          <p:cNvPr id="5" name="Content Placeholder 2">
            <a:extLst>
              <a:ext uri="{FF2B5EF4-FFF2-40B4-BE49-F238E27FC236}">
                <a16:creationId xmlns:a16="http://schemas.microsoft.com/office/drawing/2014/main" id="{F184B514-C276-B516-FA99-11E89BBC5206}"/>
              </a:ext>
            </a:extLst>
          </p:cNvPr>
          <p:cNvSpPr txBox="1">
            <a:spLocks/>
          </p:cNvSpPr>
          <p:nvPr/>
        </p:nvSpPr>
        <p:spPr>
          <a:xfrm>
            <a:off x="2081420" y="7822584"/>
            <a:ext cx="26112371" cy="27158594"/>
          </a:xfrm>
          <a:prstGeom prst="rect">
            <a:avLst/>
          </a:prstGeom>
        </p:spPr>
        <p:txBody>
          <a:bodyPr wrap="square" lIns="0" tIns="0" rIns="0" bIns="0">
            <a:normAutofit fontScale="92500" lnSpcReduction="20000"/>
          </a:bodyPr>
          <a:lstStyle>
            <a:lvl1pPr marL="0">
              <a:defRPr>
                <a:latin typeface="+mn-lt"/>
                <a:ea typeface="+mn-ea"/>
                <a:cs typeface="+mn-cs"/>
              </a:defRPr>
            </a:lvl1pPr>
            <a:lvl2pPr marL="973502">
              <a:defRPr>
                <a:latin typeface="+mn-lt"/>
                <a:ea typeface="+mn-ea"/>
                <a:cs typeface="+mn-cs"/>
              </a:defRPr>
            </a:lvl2pPr>
            <a:lvl3pPr marL="1947004">
              <a:defRPr>
                <a:latin typeface="+mn-lt"/>
                <a:ea typeface="+mn-ea"/>
                <a:cs typeface="+mn-cs"/>
              </a:defRPr>
            </a:lvl3pPr>
            <a:lvl4pPr marL="2920506">
              <a:defRPr>
                <a:latin typeface="+mn-lt"/>
                <a:ea typeface="+mn-ea"/>
                <a:cs typeface="+mn-cs"/>
              </a:defRPr>
            </a:lvl4pPr>
            <a:lvl5pPr marL="3894008">
              <a:defRPr>
                <a:latin typeface="+mn-lt"/>
                <a:ea typeface="+mn-ea"/>
                <a:cs typeface="+mn-cs"/>
              </a:defRPr>
            </a:lvl5pPr>
            <a:lvl6pPr marL="4867513">
              <a:defRPr>
                <a:latin typeface="+mn-lt"/>
                <a:ea typeface="+mn-ea"/>
                <a:cs typeface="+mn-cs"/>
              </a:defRPr>
            </a:lvl6pPr>
            <a:lvl7pPr marL="5841015">
              <a:defRPr>
                <a:latin typeface="+mn-lt"/>
                <a:ea typeface="+mn-ea"/>
                <a:cs typeface="+mn-cs"/>
              </a:defRPr>
            </a:lvl7pPr>
            <a:lvl8pPr marL="6814517">
              <a:defRPr>
                <a:latin typeface="+mn-lt"/>
                <a:ea typeface="+mn-ea"/>
                <a:cs typeface="+mn-cs"/>
              </a:defRPr>
            </a:lvl8pPr>
            <a:lvl9pPr marL="7788019">
              <a:defRPr>
                <a:latin typeface="+mn-lt"/>
                <a:ea typeface="+mn-ea"/>
                <a:cs typeface="+mn-cs"/>
              </a:defRPr>
            </a:lvl9pPr>
          </a:lstStyle>
          <a:p>
            <a:pPr marL="1143000" indent="-1143000" defTabSz="914400">
              <a:buFont typeface="Arial" panose="020B0604020202020204" pitchFamily="34" charset="0"/>
              <a:buChar char="•"/>
            </a:pPr>
            <a:r>
              <a:rPr lang="en-US" sz="9600" kern="0" dirty="0">
                <a:solidFill>
                  <a:sysClr val="windowText" lastClr="000000"/>
                </a:solidFill>
                <a:latin typeface="Times New Roman" panose="02020603050405020304" pitchFamily="18" charset="0"/>
                <a:cs typeface="Times New Roman" panose="02020603050405020304" pitchFamily="18" charset="0"/>
              </a:rPr>
              <a:t>Poster yang </a:t>
            </a:r>
            <a:r>
              <a:rPr lang="en-US" sz="9600" kern="0" dirty="0" err="1">
                <a:solidFill>
                  <a:sysClr val="windowText" lastClr="000000"/>
                </a:solidFill>
                <a:latin typeface="Times New Roman" panose="02020603050405020304" pitchFamily="18" charset="0"/>
                <a:cs typeface="Times New Roman" panose="02020603050405020304" pitchFamily="18" charset="0"/>
              </a:rPr>
              <a:t>telah</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selesai</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dicetak</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harus</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diserahkan</a:t>
            </a:r>
            <a:r>
              <a:rPr lang="en-US" sz="9600" kern="0" dirty="0">
                <a:solidFill>
                  <a:sysClr val="windowText" lastClr="000000"/>
                </a:solidFill>
                <a:latin typeface="Times New Roman" panose="02020603050405020304" pitchFamily="18" charset="0"/>
                <a:cs typeface="Times New Roman" panose="02020603050405020304" pitchFamily="18" charset="0"/>
              </a:rPr>
              <a:t> pada </a:t>
            </a:r>
            <a:r>
              <a:rPr lang="en-US" sz="9600" kern="0" dirty="0" err="1">
                <a:solidFill>
                  <a:sysClr val="windowText" lastClr="000000"/>
                </a:solidFill>
                <a:latin typeface="Times New Roman" panose="02020603050405020304" pitchFamily="18" charset="0"/>
                <a:cs typeface="Times New Roman" panose="02020603050405020304" pitchFamily="18" charset="0"/>
              </a:rPr>
              <a:t>tanggal</a:t>
            </a:r>
            <a:r>
              <a:rPr lang="en-US" sz="9600" kern="0" dirty="0">
                <a:solidFill>
                  <a:sysClr val="windowText" lastClr="000000"/>
                </a:solidFill>
                <a:latin typeface="Times New Roman" panose="02020603050405020304" pitchFamily="18" charset="0"/>
                <a:cs typeface="Times New Roman" panose="02020603050405020304" pitchFamily="18" charset="0"/>
              </a:rPr>
              <a:t> 1</a:t>
            </a:r>
            <a:r>
              <a:rPr lang="id-ID" sz="9600" kern="0" dirty="0">
                <a:solidFill>
                  <a:sysClr val="windowText" lastClr="000000"/>
                </a:solidFill>
                <a:latin typeface="Times New Roman" panose="02020603050405020304" pitchFamily="18" charset="0"/>
                <a:cs typeface="Times New Roman" panose="02020603050405020304" pitchFamily="18" charset="0"/>
              </a:rPr>
              <a:t>0</a:t>
            </a:r>
            <a:r>
              <a:rPr lang="en-US" sz="9600" kern="0" dirty="0">
                <a:solidFill>
                  <a:sysClr val="windowText" lastClr="000000"/>
                </a:solidFill>
                <a:latin typeface="Times New Roman" panose="02020603050405020304" pitchFamily="18" charset="0"/>
                <a:cs typeface="Times New Roman" panose="02020603050405020304" pitchFamily="18" charset="0"/>
              </a:rPr>
              <a:t> September 2024 </a:t>
            </a:r>
            <a:r>
              <a:rPr lang="en-US" sz="9600" kern="0" dirty="0" err="1">
                <a:solidFill>
                  <a:sysClr val="windowText" lastClr="000000"/>
                </a:solidFill>
                <a:latin typeface="Times New Roman" panose="02020603050405020304" pitchFamily="18" charset="0"/>
                <a:cs typeface="Times New Roman" panose="02020603050405020304" pitchFamily="18" charset="0"/>
              </a:rPr>
              <a:t>pukul</a:t>
            </a:r>
            <a:r>
              <a:rPr lang="en-US" sz="9600" kern="0" dirty="0">
                <a:solidFill>
                  <a:sysClr val="windowText" lastClr="000000"/>
                </a:solidFill>
                <a:latin typeface="Times New Roman" panose="02020603050405020304" pitchFamily="18" charset="0"/>
                <a:cs typeface="Times New Roman" panose="02020603050405020304" pitchFamily="18" charset="0"/>
              </a:rPr>
              <a:t> 07.30 (di </a:t>
            </a:r>
            <a:r>
              <a:rPr lang="en-US" sz="9600" kern="0" dirty="0" err="1">
                <a:solidFill>
                  <a:sysClr val="windowText" lastClr="000000"/>
                </a:solidFill>
                <a:latin typeface="Times New Roman" panose="02020603050405020304" pitchFamily="18" charset="0"/>
                <a:cs typeface="Times New Roman" panose="02020603050405020304" pitchFamily="18" charset="0"/>
              </a:rPr>
              <a:t>meja</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registrasi</a:t>
            </a:r>
            <a:r>
              <a:rPr lang="en-US" sz="9600" kern="0" dirty="0">
                <a:solidFill>
                  <a:sysClr val="windowText" lastClr="000000"/>
                </a:solidFill>
                <a:latin typeface="Times New Roman" panose="02020603050405020304" pitchFamily="18" charset="0"/>
                <a:cs typeface="Times New Roman" panose="02020603050405020304" pitchFamily="18" charset="0"/>
              </a:rPr>
              <a:t>)</a:t>
            </a:r>
          </a:p>
          <a:p>
            <a:pPr marL="1143000" indent="-1143000" defTabSz="914400">
              <a:buFont typeface="Arial" panose="020B0604020202020204" pitchFamily="34" charset="0"/>
              <a:buChar char="•"/>
            </a:pPr>
            <a:r>
              <a:rPr lang="en-US" sz="9600" kern="0" dirty="0" err="1">
                <a:solidFill>
                  <a:sysClr val="windowText" lastClr="000000"/>
                </a:solidFill>
                <a:latin typeface="Times New Roman" panose="02020603050405020304" pitchFamily="18" charset="0"/>
                <a:cs typeface="Times New Roman" panose="02020603050405020304" pitchFamily="18" charset="0"/>
              </a:rPr>
              <a:t>Ukuran</a:t>
            </a:r>
            <a:r>
              <a:rPr lang="en-US" sz="9600" kern="0" dirty="0">
                <a:solidFill>
                  <a:sysClr val="windowText" lastClr="000000"/>
                </a:solidFill>
                <a:latin typeface="Times New Roman" panose="02020603050405020304" pitchFamily="18" charset="0"/>
                <a:cs typeface="Times New Roman" panose="02020603050405020304" pitchFamily="18" charset="0"/>
              </a:rPr>
              <a:t> poster </a:t>
            </a:r>
            <a:r>
              <a:rPr lang="en-US" sz="9600" kern="0" dirty="0" err="1">
                <a:solidFill>
                  <a:sysClr val="windowText" lastClr="000000"/>
                </a:solidFill>
                <a:latin typeface="Times New Roman" panose="02020603050405020304" pitchFamily="18" charset="0"/>
                <a:cs typeface="Times New Roman" panose="02020603050405020304" pitchFamily="18" charset="0"/>
              </a:rPr>
              <a:t>adalah</a:t>
            </a:r>
            <a:r>
              <a:rPr lang="en-US" sz="9600" kern="0" dirty="0">
                <a:solidFill>
                  <a:sysClr val="windowText" lastClr="000000"/>
                </a:solidFill>
                <a:latin typeface="Times New Roman" panose="02020603050405020304" pitchFamily="18" charset="0"/>
                <a:cs typeface="Times New Roman" panose="02020603050405020304" pitchFamily="18" charset="0"/>
              </a:rPr>
              <a:t> A1: 594 mm x 841 mm</a:t>
            </a:r>
          </a:p>
          <a:p>
            <a:pPr marL="1143000" indent="-1143000" defTabSz="914400">
              <a:buFont typeface="Arial" panose="020B0604020202020204" pitchFamily="34" charset="0"/>
              <a:buChar char="•"/>
            </a:pPr>
            <a:r>
              <a:rPr lang="en-US" sz="9600" kern="0" dirty="0" err="1">
                <a:solidFill>
                  <a:sysClr val="windowText" lastClr="000000"/>
                </a:solidFill>
                <a:latin typeface="Times New Roman" panose="02020603050405020304" pitchFamily="18" charset="0"/>
                <a:cs typeface="Times New Roman" panose="02020603050405020304" pitchFamily="18" charset="0"/>
              </a:rPr>
              <a:t>Susunan</a:t>
            </a:r>
            <a:r>
              <a:rPr lang="en-US" sz="9600" kern="0" dirty="0">
                <a:solidFill>
                  <a:sysClr val="windowText" lastClr="000000"/>
                </a:solidFill>
                <a:latin typeface="Times New Roman" panose="02020603050405020304" pitchFamily="18" charset="0"/>
                <a:cs typeface="Times New Roman" panose="02020603050405020304" pitchFamily="18" charset="0"/>
              </a:rPr>
              <a:t> poster : </a:t>
            </a:r>
            <a:r>
              <a:rPr lang="en-US" sz="9600" kern="0" dirty="0" err="1">
                <a:solidFill>
                  <a:sysClr val="windowText" lastClr="000000"/>
                </a:solidFill>
                <a:latin typeface="Times New Roman" panose="02020603050405020304" pitchFamily="18" charset="0"/>
                <a:cs typeface="Times New Roman" panose="02020603050405020304" pitchFamily="18" charset="0"/>
              </a:rPr>
              <a:t>Potret</a:t>
            </a:r>
            <a:endParaRPr lang="en-US" sz="9600" kern="0" dirty="0">
              <a:solidFill>
                <a:sysClr val="windowText" lastClr="000000"/>
              </a:solidFill>
              <a:latin typeface="Times New Roman" panose="02020603050405020304" pitchFamily="18" charset="0"/>
              <a:cs typeface="Times New Roman" panose="02020603050405020304" pitchFamily="18" charset="0"/>
            </a:endParaRPr>
          </a:p>
          <a:p>
            <a:pPr marL="1143000" indent="-1143000" defTabSz="914400">
              <a:buFont typeface="Arial" panose="020B0604020202020204" pitchFamily="34" charset="0"/>
              <a:buChar char="•"/>
            </a:pPr>
            <a:r>
              <a:rPr lang="en-US" sz="9600" kern="0" dirty="0">
                <a:solidFill>
                  <a:sysClr val="windowText" lastClr="000000"/>
                </a:solidFill>
                <a:latin typeface="Times New Roman" panose="02020603050405020304" pitchFamily="18" charset="0"/>
                <a:cs typeface="Times New Roman" panose="02020603050405020304" pitchFamily="18" charset="0"/>
              </a:rPr>
              <a:t>Poster </a:t>
            </a:r>
            <a:r>
              <a:rPr lang="en-US" sz="9600" kern="0" dirty="0" err="1">
                <a:solidFill>
                  <a:sysClr val="windowText" lastClr="000000"/>
                </a:solidFill>
                <a:latin typeface="Times New Roman" panose="02020603050405020304" pitchFamily="18" charset="0"/>
                <a:cs typeface="Times New Roman" panose="02020603050405020304" pitchFamily="18" charset="0"/>
              </a:rPr>
              <a:t>dapat</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dicetak</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dalam</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bentuk</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Hitam</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Putih</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atau</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berwarna</a:t>
            </a:r>
            <a:r>
              <a:rPr lang="en-US" sz="9600" kern="0" dirty="0">
                <a:solidFill>
                  <a:sysClr val="windowText" lastClr="000000"/>
                </a:solidFill>
                <a:latin typeface="Times New Roman" panose="02020603050405020304" pitchFamily="18" charset="0"/>
                <a:cs typeface="Times New Roman" panose="02020603050405020304" pitchFamily="18" charset="0"/>
              </a:rPr>
              <a:t>.</a:t>
            </a:r>
          </a:p>
          <a:p>
            <a:pPr marL="1143000" indent="-1143000" defTabSz="914400">
              <a:buFont typeface="Arial" panose="020B0604020202020204" pitchFamily="34" charset="0"/>
              <a:buChar char="•"/>
            </a:pPr>
            <a:r>
              <a:rPr lang="it-IT" sz="9600" kern="0" dirty="0">
                <a:solidFill>
                  <a:sysClr val="windowText" lastClr="000000"/>
                </a:solidFill>
                <a:latin typeface="Times New Roman" panose="02020603050405020304" pitchFamily="18" charset="0"/>
                <a:cs typeface="Times New Roman" panose="02020603050405020304" pitchFamily="18" charset="0"/>
              </a:rPr>
              <a:t>Judul poster harus berada di tengah di bagian atas</a:t>
            </a:r>
            <a:endParaRPr lang="en-US" sz="9600" kern="0" dirty="0">
              <a:solidFill>
                <a:sysClr val="windowText" lastClr="000000"/>
              </a:solidFill>
              <a:latin typeface="Times New Roman" panose="02020603050405020304" pitchFamily="18" charset="0"/>
              <a:cs typeface="Times New Roman" panose="02020603050405020304" pitchFamily="18" charset="0"/>
            </a:endParaRPr>
          </a:p>
          <a:p>
            <a:pPr marL="1143000" indent="-1143000" defTabSz="914400">
              <a:buFont typeface="Arial" panose="020B0604020202020204" pitchFamily="34" charset="0"/>
              <a:buChar char="•"/>
            </a:pPr>
            <a:r>
              <a:rPr lang="en-US" sz="9600" kern="0" dirty="0">
                <a:solidFill>
                  <a:sysClr val="windowText" lastClr="000000"/>
                </a:solidFill>
                <a:latin typeface="Times New Roman" panose="02020603050405020304" pitchFamily="18" charset="0"/>
                <a:cs typeface="Times New Roman" panose="02020603050405020304" pitchFamily="18" charset="0"/>
              </a:rPr>
              <a:t>Nama </a:t>
            </a:r>
            <a:r>
              <a:rPr lang="en-US" sz="9600" kern="0" dirty="0" err="1">
                <a:solidFill>
                  <a:sysClr val="windowText" lastClr="000000"/>
                </a:solidFill>
                <a:latin typeface="Times New Roman" panose="02020603050405020304" pitchFamily="18" charset="0"/>
                <a:cs typeface="Times New Roman" panose="02020603050405020304" pitchFamily="18" charset="0"/>
              </a:rPr>
              <a:t>lengkap</a:t>
            </a:r>
            <a:r>
              <a:rPr lang="en-US" sz="9600" kern="0" dirty="0">
                <a:solidFill>
                  <a:sysClr val="windowText" lastClr="000000"/>
                </a:solidFill>
                <a:latin typeface="Times New Roman" panose="02020603050405020304" pitchFamily="18" charset="0"/>
                <a:cs typeface="Times New Roman" panose="02020603050405020304" pitchFamily="18" charset="0"/>
              </a:rPr>
              <a:t> dan </a:t>
            </a:r>
            <a:r>
              <a:rPr lang="en-US" sz="9600" kern="0" dirty="0" err="1">
                <a:solidFill>
                  <a:sysClr val="windowText" lastClr="000000"/>
                </a:solidFill>
                <a:latin typeface="Times New Roman" panose="02020603050405020304" pitchFamily="18" charset="0"/>
                <a:cs typeface="Times New Roman" panose="02020603050405020304" pitchFamily="18" charset="0"/>
              </a:rPr>
              <a:t>afiliasi</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dari</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semua</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penulis</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termasuk</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alamat</a:t>
            </a:r>
            <a:r>
              <a:rPr lang="en-US" sz="9600" kern="0" dirty="0">
                <a:solidFill>
                  <a:sysClr val="windowText" lastClr="000000"/>
                </a:solidFill>
                <a:latin typeface="Times New Roman" panose="02020603050405020304" pitchFamily="18" charset="0"/>
                <a:cs typeface="Times New Roman" panose="02020603050405020304" pitchFamily="18" charset="0"/>
              </a:rPr>
              <a:t> email </a:t>
            </a:r>
            <a:r>
              <a:rPr lang="en-US" sz="9600" kern="0" dirty="0" err="1">
                <a:solidFill>
                  <a:sysClr val="windowText" lastClr="000000"/>
                </a:solidFill>
                <a:latin typeface="Times New Roman" panose="02020603050405020304" pitchFamily="18" charset="0"/>
                <a:cs typeface="Times New Roman" panose="02020603050405020304" pitchFamily="18" charset="0"/>
              </a:rPr>
              <a:t>dari</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setidaknya</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satu</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penulis</a:t>
            </a:r>
            <a:r>
              <a:rPr lang="en-US" sz="9600" kern="0" dirty="0">
                <a:solidFill>
                  <a:sysClr val="windowText" lastClr="000000"/>
                </a:solidFill>
                <a:latin typeface="Times New Roman" panose="02020603050405020304" pitchFamily="18" charset="0"/>
                <a:cs typeface="Times New Roman" panose="02020603050405020304" pitchFamily="18" charset="0"/>
              </a:rPr>
              <a:t>.</a:t>
            </a:r>
          </a:p>
          <a:p>
            <a:pPr marL="1143000" indent="-1143000" defTabSz="914400">
              <a:buFont typeface="Arial" panose="020B0604020202020204" pitchFamily="34" charset="0"/>
              <a:buChar char="•"/>
            </a:pPr>
            <a:r>
              <a:rPr lang="en-US" sz="9600" b="1" kern="0" dirty="0" err="1">
                <a:solidFill>
                  <a:sysClr val="windowText" lastClr="000000"/>
                </a:solidFill>
                <a:latin typeface="Times New Roman" panose="02020603050405020304" pitchFamily="18" charset="0"/>
                <a:cs typeface="Times New Roman" panose="02020603050405020304" pitchFamily="18" charset="0"/>
              </a:rPr>
              <a:t>Pendahuluan</a:t>
            </a:r>
            <a:r>
              <a:rPr lang="en-US" sz="9600" b="1"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beberapa</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kalimat</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singkat</a:t>
            </a:r>
            <a:r>
              <a:rPr lang="en-US" sz="9600" kern="0" dirty="0">
                <a:solidFill>
                  <a:sysClr val="windowText" lastClr="000000"/>
                </a:solidFill>
                <a:latin typeface="Times New Roman" panose="02020603050405020304" pitchFamily="18" charset="0"/>
                <a:cs typeface="Times New Roman" panose="02020603050405020304" pitchFamily="18" charset="0"/>
              </a:rPr>
              <a:t> yang </a:t>
            </a:r>
            <a:r>
              <a:rPr lang="en-US" sz="9600" kern="0" dirty="0" err="1">
                <a:solidFill>
                  <a:sysClr val="windowText" lastClr="000000"/>
                </a:solidFill>
                <a:latin typeface="Times New Roman" panose="02020603050405020304" pitchFamily="18" charset="0"/>
                <a:cs typeface="Times New Roman" panose="02020603050405020304" pitchFamily="18" charset="0"/>
              </a:rPr>
              <a:t>menyatakan</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latar</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belakang</a:t>
            </a:r>
            <a:r>
              <a:rPr lang="en-US" sz="9600" kern="0" dirty="0">
                <a:solidFill>
                  <a:sysClr val="windowText" lastClr="000000"/>
                </a:solidFill>
                <a:latin typeface="Times New Roman" panose="02020603050405020304" pitchFamily="18" charset="0"/>
                <a:cs typeface="Times New Roman" panose="02020603050405020304" pitchFamily="18" charset="0"/>
              </a:rPr>
              <a:t> dan </a:t>
            </a:r>
            <a:r>
              <a:rPr lang="en-US" sz="9600" kern="0" dirty="0" err="1">
                <a:solidFill>
                  <a:sysClr val="windowText" lastClr="000000"/>
                </a:solidFill>
                <a:latin typeface="Times New Roman" panose="02020603050405020304" pitchFamily="18" charset="0"/>
                <a:cs typeface="Times New Roman" panose="02020603050405020304" pitchFamily="18" charset="0"/>
              </a:rPr>
              <a:t>tujuan</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penelitian</a:t>
            </a:r>
            <a:r>
              <a:rPr lang="en-US" sz="9600" kern="0" dirty="0">
                <a:solidFill>
                  <a:sysClr val="windowText" lastClr="000000"/>
                </a:solidFill>
                <a:latin typeface="Times New Roman" panose="02020603050405020304" pitchFamily="18" charset="0"/>
                <a:cs typeface="Times New Roman" panose="02020603050405020304" pitchFamily="18" charset="0"/>
              </a:rPr>
              <a:t>.</a:t>
            </a:r>
          </a:p>
          <a:p>
            <a:pPr marL="1143000" indent="-1143000" defTabSz="914400">
              <a:buFont typeface="Arial" panose="020B0604020202020204" pitchFamily="34" charset="0"/>
              <a:buChar char="•"/>
            </a:pPr>
            <a:r>
              <a:rPr lang="pt-BR" sz="9600" b="1" kern="0" dirty="0">
                <a:solidFill>
                  <a:sysClr val="windowText" lastClr="000000"/>
                </a:solidFill>
                <a:latin typeface="Times New Roman" panose="02020603050405020304" pitchFamily="18" charset="0"/>
                <a:cs typeface="Times New Roman" panose="02020603050405020304" pitchFamily="18" charset="0"/>
              </a:rPr>
              <a:t>Metode: </a:t>
            </a:r>
            <a:r>
              <a:rPr lang="pt-BR" sz="9600" kern="0" dirty="0">
                <a:solidFill>
                  <a:sysClr val="windowText" lastClr="000000"/>
                </a:solidFill>
                <a:latin typeface="Times New Roman" panose="02020603050405020304" pitchFamily="18" charset="0"/>
                <a:cs typeface="Times New Roman" panose="02020603050405020304" pitchFamily="18" charset="0"/>
              </a:rPr>
              <a:t>daftar atau diagram alir</a:t>
            </a:r>
            <a:endParaRPr lang="en-US" sz="9600" kern="0" dirty="0">
              <a:solidFill>
                <a:sysClr val="windowText" lastClr="000000"/>
              </a:solidFill>
              <a:latin typeface="Times New Roman" panose="02020603050405020304" pitchFamily="18" charset="0"/>
              <a:cs typeface="Times New Roman" panose="02020603050405020304" pitchFamily="18" charset="0"/>
            </a:endParaRPr>
          </a:p>
          <a:p>
            <a:pPr marL="1143000" indent="-1143000" defTabSz="914400">
              <a:buFont typeface="Arial" panose="020B0604020202020204" pitchFamily="34" charset="0"/>
              <a:buChar char="•"/>
            </a:pPr>
            <a:r>
              <a:rPr lang="en-US" sz="9600" b="1" kern="0" dirty="0">
                <a:solidFill>
                  <a:sysClr val="windowText" lastClr="000000"/>
                </a:solidFill>
                <a:latin typeface="Times New Roman" panose="02020603050405020304" pitchFamily="18" charset="0"/>
                <a:cs typeface="Times New Roman" panose="02020603050405020304" pitchFamily="18" charset="0"/>
              </a:rPr>
              <a:t>Hasil: </a:t>
            </a:r>
            <a:r>
              <a:rPr lang="en-US" sz="9600" kern="0" dirty="0" err="1">
                <a:solidFill>
                  <a:sysClr val="windowText" lastClr="000000"/>
                </a:solidFill>
                <a:latin typeface="Times New Roman" panose="02020603050405020304" pitchFamily="18" charset="0"/>
                <a:cs typeface="Times New Roman" panose="02020603050405020304" pitchFamily="18" charset="0"/>
              </a:rPr>
              <a:t>ilustrasi</a:t>
            </a:r>
            <a:r>
              <a:rPr lang="en-US" sz="9600" kern="0" dirty="0">
                <a:solidFill>
                  <a:sysClr val="windowText" lastClr="000000"/>
                </a:solidFill>
                <a:latin typeface="Times New Roman" panose="02020603050405020304" pitchFamily="18" charset="0"/>
                <a:cs typeface="Times New Roman" panose="02020603050405020304" pitchFamily="18" charset="0"/>
              </a:rPr>
              <a:t>, diagram, </a:t>
            </a:r>
            <a:r>
              <a:rPr lang="en-US" sz="9600" kern="0" dirty="0" err="1">
                <a:solidFill>
                  <a:sysClr val="windowText" lastClr="000000"/>
                </a:solidFill>
                <a:latin typeface="Times New Roman" panose="02020603050405020304" pitchFamily="18" charset="0"/>
                <a:cs typeface="Times New Roman" panose="02020603050405020304" pitchFamily="18" charset="0"/>
              </a:rPr>
              <a:t>tabel</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grafik</a:t>
            </a:r>
            <a:r>
              <a:rPr lang="en-US" sz="9600" kern="0" dirty="0">
                <a:solidFill>
                  <a:sysClr val="windowText" lastClr="000000"/>
                </a:solidFill>
                <a:latin typeface="Times New Roman" panose="02020603050405020304" pitchFamily="18" charset="0"/>
                <a:cs typeface="Times New Roman" panose="02020603050405020304" pitchFamily="18" charset="0"/>
              </a:rPr>
              <a:t>, dan </a:t>
            </a:r>
            <a:r>
              <a:rPr lang="en-US" sz="9600" kern="0" dirty="0" err="1">
                <a:solidFill>
                  <a:sysClr val="windowText" lastClr="000000"/>
                </a:solidFill>
                <a:latin typeface="Times New Roman" panose="02020603050405020304" pitchFamily="18" charset="0"/>
                <a:cs typeface="Times New Roman" panose="02020603050405020304" pitchFamily="18" charset="0"/>
              </a:rPr>
              <a:t>foto</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dengan</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teks</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singkat</a:t>
            </a:r>
            <a:endParaRPr lang="en-US" sz="9600" kern="0" dirty="0">
              <a:solidFill>
                <a:sysClr val="windowText" lastClr="000000"/>
              </a:solidFill>
              <a:latin typeface="Times New Roman" panose="02020603050405020304" pitchFamily="18" charset="0"/>
              <a:cs typeface="Times New Roman" panose="02020603050405020304" pitchFamily="18" charset="0"/>
            </a:endParaRPr>
          </a:p>
          <a:p>
            <a:pPr marL="1143000" indent="-1143000" defTabSz="914400">
              <a:buFont typeface="Arial" panose="020B0604020202020204" pitchFamily="34" charset="0"/>
              <a:buChar char="•"/>
            </a:pPr>
            <a:r>
              <a:rPr lang="en-US" sz="9600" b="1" kern="0" dirty="0" err="1">
                <a:solidFill>
                  <a:sysClr val="windowText" lastClr="000000"/>
                </a:solidFill>
                <a:latin typeface="Times New Roman" panose="02020603050405020304" pitchFamily="18" charset="0"/>
                <a:cs typeface="Times New Roman" panose="02020603050405020304" pitchFamily="18" charset="0"/>
              </a:rPr>
              <a:t>Pembahasan</a:t>
            </a:r>
            <a:r>
              <a:rPr lang="en-US" sz="9600" b="1"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ringkasan</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paragraf</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berdasarkan</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analisis</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masalah</a:t>
            </a:r>
            <a:r>
              <a:rPr lang="en-US" sz="9600" kern="0" dirty="0">
                <a:solidFill>
                  <a:sysClr val="windowText" lastClr="000000"/>
                </a:solidFill>
                <a:latin typeface="Times New Roman" panose="02020603050405020304" pitchFamily="18" charset="0"/>
                <a:cs typeface="Times New Roman" panose="02020603050405020304" pitchFamily="18" charset="0"/>
              </a:rPr>
              <a:t>.</a:t>
            </a:r>
          </a:p>
          <a:p>
            <a:pPr marL="1143000" indent="-1143000" defTabSz="914400">
              <a:buFont typeface="Arial" panose="020B0604020202020204" pitchFamily="34" charset="0"/>
              <a:buChar char="•"/>
            </a:pPr>
            <a:r>
              <a:rPr lang="en-US" sz="9600" b="1" kern="0" dirty="0">
                <a:solidFill>
                  <a:sysClr val="windowText" lastClr="000000"/>
                </a:solidFill>
                <a:latin typeface="Times New Roman" panose="02020603050405020304" pitchFamily="18" charset="0"/>
                <a:cs typeface="Times New Roman" panose="02020603050405020304" pitchFamily="18" charset="0"/>
              </a:rPr>
              <a:t>Kesimpulan: </a:t>
            </a:r>
            <a:r>
              <a:rPr lang="en-US" sz="9600" kern="0" dirty="0" err="1">
                <a:solidFill>
                  <a:sysClr val="windowText" lastClr="000000"/>
                </a:solidFill>
                <a:latin typeface="Times New Roman" panose="02020603050405020304" pitchFamily="18" charset="0"/>
                <a:cs typeface="Times New Roman" panose="02020603050405020304" pitchFamily="18" charset="0"/>
              </a:rPr>
              <a:t>paragraf</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singkat</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tentang</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temuan</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eksperimen</a:t>
            </a:r>
            <a:r>
              <a:rPr lang="id-ID" sz="9600" kern="0" dirty="0">
                <a:solidFill>
                  <a:sysClr val="windowText" lastClr="000000"/>
                </a:solidFill>
                <a:latin typeface="Times New Roman" panose="02020603050405020304" pitchFamily="18" charset="0"/>
                <a:cs typeface="Times New Roman" panose="02020603050405020304" pitchFamily="18" charset="0"/>
              </a:rPr>
              <a:t>.</a:t>
            </a:r>
            <a:endParaRPr lang="en-US" sz="9600" kern="0" dirty="0">
              <a:solidFill>
                <a:sysClr val="windowText" lastClr="000000"/>
              </a:solidFill>
              <a:latin typeface="Times New Roman" panose="02020603050405020304" pitchFamily="18" charset="0"/>
              <a:cs typeface="Times New Roman" panose="02020603050405020304" pitchFamily="18" charset="0"/>
            </a:endParaRPr>
          </a:p>
          <a:p>
            <a:pPr marL="1143000" indent="-1143000" defTabSz="914400">
              <a:buFont typeface="Arial" panose="020B0604020202020204" pitchFamily="34" charset="0"/>
              <a:buChar char="•"/>
            </a:pPr>
            <a:r>
              <a:rPr lang="en-US" sz="9600" b="1" kern="0" dirty="0" err="1">
                <a:solidFill>
                  <a:sysClr val="windowText" lastClr="000000"/>
                </a:solidFill>
                <a:latin typeface="Times New Roman" panose="02020603050405020304" pitchFamily="18" charset="0"/>
                <a:cs typeface="Times New Roman" panose="02020603050405020304" pitchFamily="18" charset="0"/>
              </a:rPr>
              <a:t>Referensi</a:t>
            </a:r>
            <a:r>
              <a:rPr lang="en-US" sz="9600" b="1"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jika</a:t>
            </a:r>
            <a:r>
              <a:rPr lang="en-US" sz="9600" kern="0" dirty="0">
                <a:solidFill>
                  <a:sysClr val="windowText" lastClr="000000"/>
                </a:solidFill>
                <a:latin typeface="Times New Roman" panose="02020603050405020304" pitchFamily="18" charset="0"/>
                <a:cs typeface="Times New Roman" panose="02020603050405020304" pitchFamily="18" charset="0"/>
              </a:rPr>
              <a:t> Anda </a:t>
            </a:r>
            <a:r>
              <a:rPr lang="en-US" sz="9600" kern="0" dirty="0" err="1">
                <a:solidFill>
                  <a:sysClr val="windowText" lastClr="000000"/>
                </a:solidFill>
                <a:latin typeface="Times New Roman" panose="02020603050405020304" pitchFamily="18" charset="0"/>
                <a:cs typeface="Times New Roman" panose="02020603050405020304" pitchFamily="18" charset="0"/>
              </a:rPr>
              <a:t>merasa</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referensi</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diperlukan</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sertakan</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tidak</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lebih</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dari</a:t>
            </a:r>
            <a:r>
              <a:rPr lang="en-US" sz="9600" kern="0" dirty="0">
                <a:solidFill>
                  <a:sysClr val="windowText" lastClr="000000"/>
                </a:solidFill>
                <a:latin typeface="Times New Roman" panose="02020603050405020304" pitchFamily="18" charset="0"/>
                <a:cs typeface="Times New Roman" panose="02020603050405020304" pitchFamily="18" charset="0"/>
              </a:rPr>
              <a:t> 2 </a:t>
            </a:r>
            <a:r>
              <a:rPr lang="en-US" sz="9600" kern="0" dirty="0" err="1">
                <a:solidFill>
                  <a:sysClr val="windowText" lastClr="000000"/>
                </a:solidFill>
                <a:latin typeface="Times New Roman" panose="02020603050405020304" pitchFamily="18" charset="0"/>
                <a:cs typeface="Times New Roman" panose="02020603050405020304" pitchFamily="18" charset="0"/>
              </a:rPr>
              <a:t>atau</a:t>
            </a:r>
            <a:r>
              <a:rPr lang="en-US" sz="9600" kern="0" dirty="0">
                <a:solidFill>
                  <a:sysClr val="windowText" lastClr="000000"/>
                </a:solidFill>
                <a:latin typeface="Times New Roman" panose="02020603050405020304" pitchFamily="18" charset="0"/>
                <a:cs typeface="Times New Roman" panose="02020603050405020304" pitchFamily="18" charset="0"/>
              </a:rPr>
              <a:t> 3.</a:t>
            </a:r>
          </a:p>
          <a:p>
            <a:pPr marL="1143000" indent="-1143000" defTabSz="914400">
              <a:buFont typeface="Arial" panose="020B0604020202020204" pitchFamily="34" charset="0"/>
              <a:buChar char="•"/>
            </a:pPr>
            <a:r>
              <a:rPr lang="en-US" sz="9600" kern="0" dirty="0" err="1">
                <a:solidFill>
                  <a:sysClr val="windowText" lastClr="000000"/>
                </a:solidFill>
                <a:latin typeface="Times New Roman" panose="02020603050405020304" pitchFamily="18" charset="0"/>
                <a:cs typeface="Times New Roman" panose="02020603050405020304" pitchFamily="18" charset="0"/>
              </a:rPr>
              <a:t>Penulis</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diminta</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untuk</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hadir</a:t>
            </a:r>
            <a:r>
              <a:rPr lang="en-US" sz="9600" kern="0" dirty="0">
                <a:solidFill>
                  <a:sysClr val="windowText" lastClr="000000"/>
                </a:solidFill>
                <a:latin typeface="Times New Roman" panose="02020603050405020304" pitchFamily="18" charset="0"/>
                <a:cs typeface="Times New Roman" panose="02020603050405020304" pitchFamily="18" charset="0"/>
              </a:rPr>
              <a:t> di </a:t>
            </a:r>
            <a:r>
              <a:rPr lang="en-US" sz="9600" kern="0" dirty="0" err="1">
                <a:solidFill>
                  <a:sysClr val="windowText" lastClr="000000"/>
                </a:solidFill>
                <a:latin typeface="Times New Roman" panose="02020603050405020304" pitchFamily="18" charset="0"/>
                <a:cs typeface="Times New Roman" panose="02020603050405020304" pitchFamily="18" charset="0"/>
              </a:rPr>
              <a:t>lokasi</a:t>
            </a:r>
            <a:r>
              <a:rPr lang="en-US" sz="9600" kern="0" dirty="0">
                <a:solidFill>
                  <a:sysClr val="windowText" lastClr="000000"/>
                </a:solidFill>
                <a:latin typeface="Times New Roman" panose="02020603050405020304" pitchFamily="18" charset="0"/>
                <a:cs typeface="Times New Roman" panose="02020603050405020304" pitchFamily="18" charset="0"/>
              </a:rPr>
              <a:t> poster pada </a:t>
            </a:r>
            <a:r>
              <a:rPr lang="en-US" sz="9600" kern="0" dirty="0" err="1">
                <a:solidFill>
                  <a:sysClr val="windowText" lastClr="000000"/>
                </a:solidFill>
                <a:latin typeface="Times New Roman" panose="02020603050405020304" pitchFamily="18" charset="0"/>
                <a:cs typeface="Times New Roman" panose="02020603050405020304" pitchFamily="18" charset="0"/>
              </a:rPr>
              <a:t>waktu</a:t>
            </a:r>
            <a:r>
              <a:rPr lang="en-US" sz="9600" kern="0" dirty="0">
                <a:solidFill>
                  <a:sysClr val="windowText" lastClr="000000"/>
                </a:solidFill>
                <a:latin typeface="Times New Roman" panose="02020603050405020304" pitchFamily="18" charset="0"/>
                <a:cs typeface="Times New Roman" panose="02020603050405020304" pitchFamily="18" charset="0"/>
              </a:rPr>
              <a:t> yang </a:t>
            </a:r>
            <a:r>
              <a:rPr lang="en-US" sz="9600" kern="0" dirty="0" err="1">
                <a:solidFill>
                  <a:sysClr val="windowText" lastClr="000000"/>
                </a:solidFill>
                <a:latin typeface="Times New Roman" panose="02020603050405020304" pitchFamily="18" charset="0"/>
                <a:cs typeface="Times New Roman" panose="02020603050405020304" pitchFamily="18" charset="0"/>
              </a:rPr>
              <a:t>telah</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ditentukan</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untuk</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sesi</a:t>
            </a:r>
            <a:r>
              <a:rPr lang="en-US" sz="9600" kern="0" dirty="0">
                <a:solidFill>
                  <a:sysClr val="windowText" lastClr="000000"/>
                </a:solidFill>
                <a:latin typeface="Times New Roman" panose="02020603050405020304" pitchFamily="18" charset="0"/>
                <a:cs typeface="Times New Roman" panose="02020603050405020304" pitchFamily="18" charset="0"/>
              </a:rPr>
              <a:t> poster, dan </a:t>
            </a:r>
            <a:r>
              <a:rPr lang="en-US" sz="9600" kern="0" dirty="0" err="1">
                <a:solidFill>
                  <a:sysClr val="windowText" lastClr="000000"/>
                </a:solidFill>
                <a:latin typeface="Times New Roman" panose="02020603050405020304" pitchFamily="18" charset="0"/>
                <a:cs typeface="Times New Roman" panose="02020603050405020304" pitchFamily="18" charset="0"/>
              </a:rPr>
              <a:t>siap</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untuk</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mendiskusikan</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dirty="0" err="1">
                <a:solidFill>
                  <a:sysClr val="windowText" lastClr="000000"/>
                </a:solidFill>
                <a:latin typeface="Times New Roman" panose="02020603050405020304" pitchFamily="18" charset="0"/>
                <a:cs typeface="Times New Roman" panose="02020603050405020304" pitchFamily="18" charset="0"/>
              </a:rPr>
              <a:t>hasil</a:t>
            </a:r>
            <a:r>
              <a:rPr lang="en-US" sz="9600" kern="0" dirty="0">
                <a:solidFill>
                  <a:sysClr val="windowText" lastClr="000000"/>
                </a:solidFill>
                <a:latin typeface="Times New Roman" panose="02020603050405020304" pitchFamily="18" charset="0"/>
                <a:cs typeface="Times New Roman" panose="02020603050405020304" pitchFamily="18" charset="0"/>
              </a:rPr>
              <a:t> </a:t>
            </a:r>
            <a:r>
              <a:rPr lang="en-US" sz="9600" kern="0">
                <a:solidFill>
                  <a:sysClr val="windowText" lastClr="000000"/>
                </a:solidFill>
                <a:latin typeface="Times New Roman" panose="02020603050405020304" pitchFamily="18" charset="0"/>
                <a:cs typeface="Times New Roman" panose="02020603050405020304" pitchFamily="18" charset="0"/>
              </a:rPr>
              <a:t>karyanya.</a:t>
            </a:r>
            <a:endParaRPr lang="en-US" sz="9600" kern="0"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9942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718</TotalTime>
  <Words>1022</Words>
  <Application>Microsoft Office PowerPoint</Application>
  <PresentationFormat>Custom</PresentationFormat>
  <Paragraphs>39</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Times New Roman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Zoei Kostoglidis</dc:creator>
  <cp:lastModifiedBy>dyb pranoto</cp:lastModifiedBy>
  <cp:revision>41</cp:revision>
  <dcterms:created xsi:type="dcterms:W3CDTF">2021-11-06T03:53:57Z</dcterms:created>
  <dcterms:modified xsi:type="dcterms:W3CDTF">2024-05-16T08:27:27Z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2021-11-06T00:00:00Z</vt:filetime>
  </property>
</Properties>
</file>