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Lst>
  <p:sldSz cx="30275213" cy="42803763"/>
  <p:notesSz cx="14211300" cy="20104100"/>
  <p:defaultTextStyle>
    <a:defPPr>
      <a:defRPr lang="id-ID"/>
    </a:defPPr>
    <a:lvl1pPr marL="0" algn="l" defTabSz="1947073" rtl="0" eaLnBrk="1" latinLnBrk="0" hangingPunct="1">
      <a:defRPr sz="3833" kern="1200">
        <a:solidFill>
          <a:schemeClr val="tx1"/>
        </a:solidFill>
        <a:latin typeface="+mn-lt"/>
        <a:ea typeface="+mn-ea"/>
        <a:cs typeface="+mn-cs"/>
      </a:defRPr>
    </a:lvl1pPr>
    <a:lvl2pPr marL="973536" algn="l" defTabSz="1947073" rtl="0" eaLnBrk="1" latinLnBrk="0" hangingPunct="1">
      <a:defRPr sz="3833" kern="1200">
        <a:solidFill>
          <a:schemeClr val="tx1"/>
        </a:solidFill>
        <a:latin typeface="+mn-lt"/>
        <a:ea typeface="+mn-ea"/>
        <a:cs typeface="+mn-cs"/>
      </a:defRPr>
    </a:lvl2pPr>
    <a:lvl3pPr marL="1947073" algn="l" defTabSz="1947073" rtl="0" eaLnBrk="1" latinLnBrk="0" hangingPunct="1">
      <a:defRPr sz="3833" kern="1200">
        <a:solidFill>
          <a:schemeClr val="tx1"/>
        </a:solidFill>
        <a:latin typeface="+mn-lt"/>
        <a:ea typeface="+mn-ea"/>
        <a:cs typeface="+mn-cs"/>
      </a:defRPr>
    </a:lvl3pPr>
    <a:lvl4pPr marL="2920609" algn="l" defTabSz="1947073" rtl="0" eaLnBrk="1" latinLnBrk="0" hangingPunct="1">
      <a:defRPr sz="3833" kern="1200">
        <a:solidFill>
          <a:schemeClr val="tx1"/>
        </a:solidFill>
        <a:latin typeface="+mn-lt"/>
        <a:ea typeface="+mn-ea"/>
        <a:cs typeface="+mn-cs"/>
      </a:defRPr>
    </a:lvl4pPr>
    <a:lvl5pPr marL="3894146" algn="l" defTabSz="1947073" rtl="0" eaLnBrk="1" latinLnBrk="0" hangingPunct="1">
      <a:defRPr sz="3833" kern="1200">
        <a:solidFill>
          <a:schemeClr val="tx1"/>
        </a:solidFill>
        <a:latin typeface="+mn-lt"/>
        <a:ea typeface="+mn-ea"/>
        <a:cs typeface="+mn-cs"/>
      </a:defRPr>
    </a:lvl5pPr>
    <a:lvl6pPr marL="4867685" algn="l" defTabSz="1947073" rtl="0" eaLnBrk="1" latinLnBrk="0" hangingPunct="1">
      <a:defRPr sz="3833" kern="1200">
        <a:solidFill>
          <a:schemeClr val="tx1"/>
        </a:solidFill>
        <a:latin typeface="+mn-lt"/>
        <a:ea typeface="+mn-ea"/>
        <a:cs typeface="+mn-cs"/>
      </a:defRPr>
    </a:lvl6pPr>
    <a:lvl7pPr marL="5841221" algn="l" defTabSz="1947073" rtl="0" eaLnBrk="1" latinLnBrk="0" hangingPunct="1">
      <a:defRPr sz="3833" kern="1200">
        <a:solidFill>
          <a:schemeClr val="tx1"/>
        </a:solidFill>
        <a:latin typeface="+mn-lt"/>
        <a:ea typeface="+mn-ea"/>
        <a:cs typeface="+mn-cs"/>
      </a:defRPr>
    </a:lvl7pPr>
    <a:lvl8pPr marL="6814758" algn="l" defTabSz="1947073" rtl="0" eaLnBrk="1" latinLnBrk="0" hangingPunct="1">
      <a:defRPr sz="3833" kern="1200">
        <a:solidFill>
          <a:schemeClr val="tx1"/>
        </a:solidFill>
        <a:latin typeface="+mn-lt"/>
        <a:ea typeface="+mn-ea"/>
        <a:cs typeface="+mn-cs"/>
      </a:defRPr>
    </a:lvl8pPr>
    <a:lvl9pPr marL="7788294" algn="l" defTabSz="1947073" rtl="0" eaLnBrk="1" latinLnBrk="0" hangingPunct="1">
      <a:defRPr sz="38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userDrawn="1">
          <p15:clr>
            <a:srgbClr val="A4A3A4"/>
          </p15:clr>
        </p15:guide>
        <p15:guide id="2" pos="974" userDrawn="1">
          <p15:clr>
            <a:srgbClr val="A4A3A4"/>
          </p15:clr>
        </p15:guide>
        <p15:guide id="3" orient="horz" pos="24625" userDrawn="1">
          <p15:clr>
            <a:srgbClr val="A4A3A4"/>
          </p15:clr>
        </p15:guide>
        <p15:guide id="4" pos="18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0159"/>
    <a:srgbClr val="FFF700"/>
    <a:srgbClr val="307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65"/>
  </p:normalViewPr>
  <p:slideViewPr>
    <p:cSldViewPr>
      <p:cViewPr>
        <p:scale>
          <a:sx n="19" d="100"/>
          <a:sy n="19" d="100"/>
        </p:scale>
        <p:origin x="2083" y="10"/>
      </p:cViewPr>
      <p:guideLst>
        <p:guide orient="horz" pos="3833"/>
        <p:guide pos="974"/>
        <p:guide orient="horz" pos="24625"/>
        <p:guide pos="18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70642" y="13269170"/>
            <a:ext cx="25733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41283" y="23970109"/>
            <a:ext cx="21192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513762" y="9844868"/>
            <a:ext cx="131697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91735" y="9844868"/>
            <a:ext cx="1316971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1" y="0"/>
            <a:ext cx="30265155" cy="4473554"/>
          </a:xfrm>
          <a:prstGeom prst="rect">
            <a:avLst/>
          </a:prstGeom>
          <a:blipFill>
            <a:blip r:embed="rId8" cstate="print"/>
            <a:stretch>
              <a:fillRect/>
            </a:stretch>
          </a:blipFill>
        </p:spPr>
        <p:txBody>
          <a:bodyPr wrap="square" lIns="0" tIns="0" rIns="0" bIns="0" rtlCol="0"/>
          <a:lstStyle/>
          <a:p>
            <a:endParaRPr sz="2882"/>
          </a:p>
        </p:txBody>
      </p:sp>
      <p:sp>
        <p:nvSpPr>
          <p:cNvPr id="17" name="bg object 17"/>
          <p:cNvSpPr/>
          <p:nvPr/>
        </p:nvSpPr>
        <p:spPr>
          <a:xfrm>
            <a:off x="3" y="2"/>
            <a:ext cx="4476347" cy="4473709"/>
          </a:xfrm>
          <a:custGeom>
            <a:avLst/>
            <a:gdLst/>
            <a:ahLst/>
            <a:cxnLst/>
            <a:rect l="l" t="t" r="r" b="b"/>
            <a:pathLst>
              <a:path w="2101215" h="2101215">
                <a:moveTo>
                  <a:pt x="1050570" y="0"/>
                </a:moveTo>
                <a:lnTo>
                  <a:pt x="0" y="0"/>
                </a:lnTo>
                <a:lnTo>
                  <a:pt x="0" y="2101140"/>
                </a:lnTo>
                <a:lnTo>
                  <a:pt x="1050570" y="2101140"/>
                </a:lnTo>
                <a:lnTo>
                  <a:pt x="1098659" y="2100059"/>
                </a:lnTo>
                <a:lnTo>
                  <a:pt x="1146193" y="2096847"/>
                </a:lnTo>
                <a:lnTo>
                  <a:pt x="1193126" y="2091550"/>
                </a:lnTo>
                <a:lnTo>
                  <a:pt x="1239411" y="2084214"/>
                </a:lnTo>
                <a:lnTo>
                  <a:pt x="1285002" y="2074887"/>
                </a:lnTo>
                <a:lnTo>
                  <a:pt x="1329853" y="2063613"/>
                </a:lnTo>
                <a:lnTo>
                  <a:pt x="1373917" y="2050440"/>
                </a:lnTo>
                <a:lnTo>
                  <a:pt x="1417148" y="2035414"/>
                </a:lnTo>
                <a:lnTo>
                  <a:pt x="1459499" y="2018581"/>
                </a:lnTo>
                <a:lnTo>
                  <a:pt x="1500925" y="1999988"/>
                </a:lnTo>
                <a:lnTo>
                  <a:pt x="1541378" y="1979681"/>
                </a:lnTo>
                <a:lnTo>
                  <a:pt x="1580813" y="1957707"/>
                </a:lnTo>
                <a:lnTo>
                  <a:pt x="1619183" y="1934111"/>
                </a:lnTo>
                <a:lnTo>
                  <a:pt x="1656441" y="1908940"/>
                </a:lnTo>
                <a:lnTo>
                  <a:pt x="1692542" y="1882241"/>
                </a:lnTo>
                <a:lnTo>
                  <a:pt x="1727439" y="1854059"/>
                </a:lnTo>
                <a:lnTo>
                  <a:pt x="1761086" y="1824442"/>
                </a:lnTo>
                <a:lnTo>
                  <a:pt x="1793435" y="1793435"/>
                </a:lnTo>
                <a:lnTo>
                  <a:pt x="1824442" y="1761085"/>
                </a:lnTo>
                <a:lnTo>
                  <a:pt x="1854059" y="1727439"/>
                </a:lnTo>
                <a:lnTo>
                  <a:pt x="1882241" y="1692542"/>
                </a:lnTo>
                <a:lnTo>
                  <a:pt x="1908940" y="1656441"/>
                </a:lnTo>
                <a:lnTo>
                  <a:pt x="1934111" y="1619183"/>
                </a:lnTo>
                <a:lnTo>
                  <a:pt x="1957707" y="1580813"/>
                </a:lnTo>
                <a:lnTo>
                  <a:pt x="1979681" y="1541378"/>
                </a:lnTo>
                <a:lnTo>
                  <a:pt x="1999988" y="1500925"/>
                </a:lnTo>
                <a:lnTo>
                  <a:pt x="2018581" y="1459499"/>
                </a:lnTo>
                <a:lnTo>
                  <a:pt x="2035414" y="1417148"/>
                </a:lnTo>
                <a:lnTo>
                  <a:pt x="2050440" y="1373917"/>
                </a:lnTo>
                <a:lnTo>
                  <a:pt x="2063613" y="1329853"/>
                </a:lnTo>
                <a:lnTo>
                  <a:pt x="2074887" y="1285002"/>
                </a:lnTo>
                <a:lnTo>
                  <a:pt x="2084214" y="1239411"/>
                </a:lnTo>
                <a:lnTo>
                  <a:pt x="2091550" y="1193126"/>
                </a:lnTo>
                <a:lnTo>
                  <a:pt x="2096847" y="1146193"/>
                </a:lnTo>
                <a:lnTo>
                  <a:pt x="2100060" y="1098659"/>
                </a:lnTo>
                <a:lnTo>
                  <a:pt x="2101141" y="1050570"/>
                </a:lnTo>
                <a:lnTo>
                  <a:pt x="2100060" y="1002481"/>
                </a:lnTo>
                <a:lnTo>
                  <a:pt x="2096847" y="954947"/>
                </a:lnTo>
                <a:lnTo>
                  <a:pt x="2091550" y="908014"/>
                </a:lnTo>
                <a:lnTo>
                  <a:pt x="2084214" y="861729"/>
                </a:lnTo>
                <a:lnTo>
                  <a:pt x="2074887" y="816138"/>
                </a:lnTo>
                <a:lnTo>
                  <a:pt x="2063613" y="771287"/>
                </a:lnTo>
                <a:lnTo>
                  <a:pt x="2050440" y="727223"/>
                </a:lnTo>
                <a:lnTo>
                  <a:pt x="2035414" y="683992"/>
                </a:lnTo>
                <a:lnTo>
                  <a:pt x="2018581" y="641641"/>
                </a:lnTo>
                <a:lnTo>
                  <a:pt x="1999988" y="600215"/>
                </a:lnTo>
                <a:lnTo>
                  <a:pt x="1979681" y="559762"/>
                </a:lnTo>
                <a:lnTo>
                  <a:pt x="1957707" y="520327"/>
                </a:lnTo>
                <a:lnTo>
                  <a:pt x="1934111" y="481957"/>
                </a:lnTo>
                <a:lnTo>
                  <a:pt x="1908940" y="444699"/>
                </a:lnTo>
                <a:lnTo>
                  <a:pt x="1882241" y="408598"/>
                </a:lnTo>
                <a:lnTo>
                  <a:pt x="1854059" y="373701"/>
                </a:lnTo>
                <a:lnTo>
                  <a:pt x="1824442" y="340055"/>
                </a:lnTo>
                <a:lnTo>
                  <a:pt x="1793435" y="307705"/>
                </a:lnTo>
                <a:lnTo>
                  <a:pt x="1761086" y="276698"/>
                </a:lnTo>
                <a:lnTo>
                  <a:pt x="1727439" y="247081"/>
                </a:lnTo>
                <a:lnTo>
                  <a:pt x="1692542" y="218899"/>
                </a:lnTo>
                <a:lnTo>
                  <a:pt x="1656441" y="192200"/>
                </a:lnTo>
                <a:lnTo>
                  <a:pt x="1619183" y="167029"/>
                </a:lnTo>
                <a:lnTo>
                  <a:pt x="1580813" y="143433"/>
                </a:lnTo>
                <a:lnTo>
                  <a:pt x="1541378" y="121459"/>
                </a:lnTo>
                <a:lnTo>
                  <a:pt x="1500925" y="101152"/>
                </a:lnTo>
                <a:lnTo>
                  <a:pt x="1459499" y="82559"/>
                </a:lnTo>
                <a:lnTo>
                  <a:pt x="1417148" y="65726"/>
                </a:lnTo>
                <a:lnTo>
                  <a:pt x="1373917" y="50700"/>
                </a:lnTo>
                <a:lnTo>
                  <a:pt x="1329853" y="37527"/>
                </a:lnTo>
                <a:lnTo>
                  <a:pt x="1285002" y="26253"/>
                </a:lnTo>
                <a:lnTo>
                  <a:pt x="1239411" y="16926"/>
                </a:lnTo>
                <a:lnTo>
                  <a:pt x="1193126" y="9590"/>
                </a:lnTo>
                <a:lnTo>
                  <a:pt x="1146193" y="4293"/>
                </a:lnTo>
                <a:lnTo>
                  <a:pt x="1098659" y="1081"/>
                </a:lnTo>
                <a:lnTo>
                  <a:pt x="1050570" y="0"/>
                </a:lnTo>
                <a:close/>
              </a:path>
            </a:pathLst>
          </a:custGeom>
          <a:solidFill>
            <a:srgbClr val="FFFFFF"/>
          </a:solidFill>
        </p:spPr>
        <p:txBody>
          <a:bodyPr wrap="square" lIns="0" tIns="0" rIns="0" bIns="0" rtlCol="0"/>
          <a:lstStyle/>
          <a:p>
            <a:endParaRPr sz="2882"/>
          </a:p>
        </p:txBody>
      </p:sp>
      <p:sp>
        <p:nvSpPr>
          <p:cNvPr id="18" name="bg object 18"/>
          <p:cNvSpPr/>
          <p:nvPr/>
        </p:nvSpPr>
        <p:spPr>
          <a:xfrm>
            <a:off x="0" y="4778566"/>
            <a:ext cx="30265152" cy="203344"/>
          </a:xfrm>
          <a:prstGeom prst="rect">
            <a:avLst/>
          </a:prstGeom>
          <a:blipFill>
            <a:blip r:embed="rId9" cstate="print"/>
            <a:stretch>
              <a:fillRect/>
            </a:stretch>
          </a:blipFill>
        </p:spPr>
        <p:txBody>
          <a:bodyPr wrap="square" lIns="0" tIns="0" rIns="0" bIns="0" rtlCol="0"/>
          <a:lstStyle/>
          <a:p>
            <a:endParaRPr sz="2882"/>
          </a:p>
        </p:txBody>
      </p:sp>
      <p:sp>
        <p:nvSpPr>
          <p:cNvPr id="19" name="bg object 19"/>
          <p:cNvSpPr/>
          <p:nvPr/>
        </p:nvSpPr>
        <p:spPr>
          <a:xfrm>
            <a:off x="0" y="40566989"/>
            <a:ext cx="30265152" cy="2236774"/>
          </a:xfrm>
          <a:prstGeom prst="rect">
            <a:avLst/>
          </a:prstGeom>
          <a:blipFill>
            <a:blip r:embed="rId10" cstate="print"/>
            <a:stretch>
              <a:fillRect/>
            </a:stretch>
          </a:blipFill>
        </p:spPr>
        <p:txBody>
          <a:bodyPr wrap="square" lIns="0" tIns="0" rIns="0" bIns="0" rtlCol="0"/>
          <a:lstStyle/>
          <a:p>
            <a:endParaRPr sz="2882"/>
          </a:p>
        </p:txBody>
      </p:sp>
      <p:sp>
        <p:nvSpPr>
          <p:cNvPr id="20" name="bg object 20"/>
          <p:cNvSpPr/>
          <p:nvPr/>
        </p:nvSpPr>
        <p:spPr>
          <a:xfrm>
            <a:off x="814809" y="41088058"/>
            <a:ext cx="2612628" cy="440765"/>
          </a:xfrm>
          <a:prstGeom prst="rect">
            <a:avLst/>
          </a:prstGeom>
          <a:blipFill>
            <a:blip r:embed="rId11" cstate="print"/>
            <a:stretch>
              <a:fillRect/>
            </a:stretch>
          </a:blipFill>
        </p:spPr>
        <p:txBody>
          <a:bodyPr wrap="square" lIns="0" tIns="0" rIns="0" bIns="0" rtlCol="0"/>
          <a:lstStyle/>
          <a:p>
            <a:endParaRPr sz="2882"/>
          </a:p>
        </p:txBody>
      </p:sp>
      <p:sp>
        <p:nvSpPr>
          <p:cNvPr id="21" name="bg object 21"/>
          <p:cNvSpPr/>
          <p:nvPr/>
        </p:nvSpPr>
        <p:spPr>
          <a:xfrm>
            <a:off x="23238122" y="41088058"/>
            <a:ext cx="2677902" cy="440765"/>
          </a:xfrm>
          <a:prstGeom prst="rect">
            <a:avLst/>
          </a:prstGeom>
          <a:blipFill>
            <a:blip r:embed="rId12" cstate="print"/>
            <a:stretch>
              <a:fillRect/>
            </a:stretch>
          </a:blipFill>
        </p:spPr>
        <p:txBody>
          <a:bodyPr wrap="square" lIns="0" tIns="0" rIns="0" bIns="0" rtlCol="0"/>
          <a:lstStyle/>
          <a:p>
            <a:endParaRPr sz="2882"/>
          </a:p>
        </p:txBody>
      </p:sp>
      <p:sp>
        <p:nvSpPr>
          <p:cNvPr id="22" name="bg object 22"/>
          <p:cNvSpPr/>
          <p:nvPr/>
        </p:nvSpPr>
        <p:spPr>
          <a:xfrm>
            <a:off x="26246758" y="2"/>
            <a:ext cx="4019108" cy="4473709"/>
          </a:xfrm>
          <a:custGeom>
            <a:avLst/>
            <a:gdLst/>
            <a:ahLst/>
            <a:cxnLst/>
            <a:rect l="l" t="t" r="r" b="b"/>
            <a:pathLst>
              <a:path w="1886584" h="2101215">
                <a:moveTo>
                  <a:pt x="1050558" y="0"/>
                </a:moveTo>
                <a:lnTo>
                  <a:pt x="1886251" y="0"/>
                </a:lnTo>
                <a:lnTo>
                  <a:pt x="1886251" y="2101140"/>
                </a:lnTo>
                <a:lnTo>
                  <a:pt x="1050570" y="2101140"/>
                </a:lnTo>
                <a:lnTo>
                  <a:pt x="1002481" y="2100059"/>
                </a:lnTo>
                <a:lnTo>
                  <a:pt x="954947" y="2096847"/>
                </a:lnTo>
                <a:lnTo>
                  <a:pt x="908014" y="2091550"/>
                </a:lnTo>
                <a:lnTo>
                  <a:pt x="861729" y="2084214"/>
                </a:lnTo>
                <a:lnTo>
                  <a:pt x="816138" y="2074886"/>
                </a:lnTo>
                <a:lnTo>
                  <a:pt x="771287" y="2063613"/>
                </a:lnTo>
                <a:lnTo>
                  <a:pt x="727223" y="2050440"/>
                </a:lnTo>
                <a:lnTo>
                  <a:pt x="683992" y="2035414"/>
                </a:lnTo>
                <a:lnTo>
                  <a:pt x="641641" y="2018581"/>
                </a:lnTo>
                <a:lnTo>
                  <a:pt x="600215" y="1999988"/>
                </a:lnTo>
                <a:lnTo>
                  <a:pt x="559762" y="1979681"/>
                </a:lnTo>
                <a:lnTo>
                  <a:pt x="520327" y="1957706"/>
                </a:lnTo>
                <a:lnTo>
                  <a:pt x="481957" y="1934110"/>
                </a:lnTo>
                <a:lnTo>
                  <a:pt x="444699" y="1908940"/>
                </a:lnTo>
                <a:lnTo>
                  <a:pt x="408598" y="1882240"/>
                </a:lnTo>
                <a:lnTo>
                  <a:pt x="373701" y="1854059"/>
                </a:lnTo>
                <a:lnTo>
                  <a:pt x="340055" y="1824442"/>
                </a:lnTo>
                <a:lnTo>
                  <a:pt x="307705" y="1793435"/>
                </a:lnTo>
                <a:lnTo>
                  <a:pt x="276698" y="1761085"/>
                </a:lnTo>
                <a:lnTo>
                  <a:pt x="247081" y="1727439"/>
                </a:lnTo>
                <a:lnTo>
                  <a:pt x="218899" y="1692542"/>
                </a:lnTo>
                <a:lnTo>
                  <a:pt x="192200" y="1656441"/>
                </a:lnTo>
                <a:lnTo>
                  <a:pt x="167029" y="1619182"/>
                </a:lnTo>
                <a:lnTo>
                  <a:pt x="143433" y="1580812"/>
                </a:lnTo>
                <a:lnTo>
                  <a:pt x="121459" y="1541378"/>
                </a:lnTo>
                <a:lnTo>
                  <a:pt x="101152" y="1500924"/>
                </a:lnTo>
                <a:lnTo>
                  <a:pt x="82559" y="1459499"/>
                </a:lnTo>
                <a:lnTo>
                  <a:pt x="65726" y="1417148"/>
                </a:lnTo>
                <a:lnTo>
                  <a:pt x="50700" y="1373917"/>
                </a:lnTo>
                <a:lnTo>
                  <a:pt x="37527" y="1329853"/>
                </a:lnTo>
                <a:lnTo>
                  <a:pt x="26253" y="1285002"/>
                </a:lnTo>
                <a:lnTo>
                  <a:pt x="16926" y="1239411"/>
                </a:lnTo>
                <a:lnTo>
                  <a:pt x="9590" y="1193126"/>
                </a:lnTo>
                <a:lnTo>
                  <a:pt x="4293" y="1146193"/>
                </a:lnTo>
                <a:lnTo>
                  <a:pt x="1081" y="1098659"/>
                </a:lnTo>
                <a:lnTo>
                  <a:pt x="0" y="1050570"/>
                </a:lnTo>
                <a:lnTo>
                  <a:pt x="1081" y="1002481"/>
                </a:lnTo>
                <a:lnTo>
                  <a:pt x="4293" y="954947"/>
                </a:lnTo>
                <a:lnTo>
                  <a:pt x="9590" y="908014"/>
                </a:lnTo>
                <a:lnTo>
                  <a:pt x="16926" y="861729"/>
                </a:lnTo>
                <a:lnTo>
                  <a:pt x="26253" y="816137"/>
                </a:lnTo>
                <a:lnTo>
                  <a:pt x="37527" y="771287"/>
                </a:lnTo>
                <a:lnTo>
                  <a:pt x="50700" y="727223"/>
                </a:lnTo>
                <a:lnTo>
                  <a:pt x="65726" y="683992"/>
                </a:lnTo>
                <a:lnTo>
                  <a:pt x="82559" y="641641"/>
                </a:lnTo>
                <a:lnTo>
                  <a:pt x="101152" y="600215"/>
                </a:lnTo>
                <a:lnTo>
                  <a:pt x="121459" y="559762"/>
                </a:lnTo>
                <a:lnTo>
                  <a:pt x="143433" y="520327"/>
                </a:lnTo>
                <a:lnTo>
                  <a:pt x="167029" y="481957"/>
                </a:lnTo>
                <a:lnTo>
                  <a:pt x="192200" y="444699"/>
                </a:lnTo>
                <a:lnTo>
                  <a:pt x="218899" y="408598"/>
                </a:lnTo>
                <a:lnTo>
                  <a:pt x="247081" y="373701"/>
                </a:lnTo>
                <a:lnTo>
                  <a:pt x="276698" y="340054"/>
                </a:lnTo>
                <a:lnTo>
                  <a:pt x="307705" y="307704"/>
                </a:lnTo>
                <a:lnTo>
                  <a:pt x="340055" y="276698"/>
                </a:lnTo>
                <a:lnTo>
                  <a:pt x="373701" y="247080"/>
                </a:lnTo>
                <a:lnTo>
                  <a:pt x="408598" y="218899"/>
                </a:lnTo>
                <a:lnTo>
                  <a:pt x="444699" y="192200"/>
                </a:lnTo>
                <a:lnTo>
                  <a:pt x="481957" y="167029"/>
                </a:lnTo>
                <a:lnTo>
                  <a:pt x="520327" y="143433"/>
                </a:lnTo>
                <a:lnTo>
                  <a:pt x="559762" y="121458"/>
                </a:lnTo>
                <a:lnTo>
                  <a:pt x="600215" y="101151"/>
                </a:lnTo>
                <a:lnTo>
                  <a:pt x="641641" y="82558"/>
                </a:lnTo>
                <a:lnTo>
                  <a:pt x="683992" y="65726"/>
                </a:lnTo>
                <a:lnTo>
                  <a:pt x="727223" y="50700"/>
                </a:lnTo>
                <a:lnTo>
                  <a:pt x="771287" y="37527"/>
                </a:lnTo>
                <a:lnTo>
                  <a:pt x="816138" y="26253"/>
                </a:lnTo>
                <a:lnTo>
                  <a:pt x="861729" y="16925"/>
                </a:lnTo>
                <a:lnTo>
                  <a:pt x="908014" y="9590"/>
                </a:lnTo>
                <a:lnTo>
                  <a:pt x="954947" y="4293"/>
                </a:lnTo>
                <a:lnTo>
                  <a:pt x="1002481" y="1080"/>
                </a:lnTo>
                <a:lnTo>
                  <a:pt x="1050558" y="0"/>
                </a:lnTo>
                <a:close/>
              </a:path>
            </a:pathLst>
          </a:custGeom>
          <a:solidFill>
            <a:srgbClr val="FFFFFF"/>
          </a:solidFill>
        </p:spPr>
        <p:txBody>
          <a:bodyPr wrap="square" lIns="0" tIns="0" rIns="0" bIns="0" rtlCol="0"/>
          <a:lstStyle/>
          <a:p>
            <a:endParaRPr sz="2882"/>
          </a:p>
        </p:txBody>
      </p:sp>
      <p:sp>
        <p:nvSpPr>
          <p:cNvPr id="23" name="bg object 23"/>
          <p:cNvSpPr/>
          <p:nvPr/>
        </p:nvSpPr>
        <p:spPr>
          <a:xfrm>
            <a:off x="3992966" y="40999091"/>
            <a:ext cx="4768667" cy="1270896"/>
          </a:xfrm>
          <a:prstGeom prst="rect">
            <a:avLst/>
          </a:prstGeom>
          <a:blipFill>
            <a:blip r:embed="rId13" cstate="print"/>
            <a:stretch>
              <a:fillRect/>
            </a:stretch>
          </a:blipFill>
        </p:spPr>
        <p:txBody>
          <a:bodyPr wrap="square" lIns="0" tIns="0" rIns="0" bIns="0" rtlCol="0"/>
          <a:lstStyle/>
          <a:p>
            <a:endParaRPr sz="2882"/>
          </a:p>
        </p:txBody>
      </p:sp>
      <p:sp>
        <p:nvSpPr>
          <p:cNvPr id="24" name="bg object 24"/>
          <p:cNvSpPr/>
          <p:nvPr/>
        </p:nvSpPr>
        <p:spPr>
          <a:xfrm>
            <a:off x="788420" y="787956"/>
            <a:ext cx="2924783" cy="2923059"/>
          </a:xfrm>
          <a:prstGeom prst="rect">
            <a:avLst/>
          </a:prstGeom>
          <a:blipFill>
            <a:blip r:embed="rId14" cstate="print"/>
            <a:stretch>
              <a:fillRect/>
            </a:stretch>
          </a:blipFill>
        </p:spPr>
        <p:txBody>
          <a:bodyPr wrap="square" lIns="0" tIns="0" rIns="0" bIns="0" rtlCol="0"/>
          <a:lstStyle/>
          <a:p>
            <a:endParaRPr sz="2882"/>
          </a:p>
        </p:txBody>
      </p:sp>
      <p:sp>
        <p:nvSpPr>
          <p:cNvPr id="25" name="bg object 25"/>
          <p:cNvSpPr/>
          <p:nvPr/>
        </p:nvSpPr>
        <p:spPr>
          <a:xfrm>
            <a:off x="26908010" y="1194596"/>
            <a:ext cx="3179112" cy="2305195"/>
          </a:xfrm>
          <a:prstGeom prst="rect">
            <a:avLst/>
          </a:prstGeom>
          <a:blipFill>
            <a:blip r:embed="rId15" cstate="print"/>
            <a:stretch>
              <a:fillRect/>
            </a:stretch>
          </a:blipFill>
        </p:spPr>
        <p:txBody>
          <a:bodyPr wrap="square" lIns="0" tIns="0" rIns="0" bIns="0" rtlCol="0"/>
          <a:lstStyle/>
          <a:p>
            <a:endParaRPr sz="2882"/>
          </a:p>
        </p:txBody>
      </p:sp>
      <p:sp>
        <p:nvSpPr>
          <p:cNvPr id="26" name="bg object 26"/>
          <p:cNvSpPr/>
          <p:nvPr/>
        </p:nvSpPr>
        <p:spPr>
          <a:xfrm>
            <a:off x="26399352" y="41100765"/>
            <a:ext cx="2906318" cy="1143804"/>
          </a:xfrm>
          <a:prstGeom prst="rect">
            <a:avLst/>
          </a:prstGeom>
          <a:blipFill>
            <a:blip r:embed="rId16" cstate="print"/>
            <a:stretch>
              <a:fillRect/>
            </a:stretch>
          </a:blipFill>
        </p:spPr>
        <p:txBody>
          <a:bodyPr wrap="square" lIns="0" tIns="0" rIns="0" bIns="0" rtlCol="0"/>
          <a:lstStyle/>
          <a:p>
            <a:endParaRPr sz="2882"/>
          </a:p>
        </p:txBody>
      </p:sp>
      <p:sp>
        <p:nvSpPr>
          <p:cNvPr id="2" name="Holder 2"/>
          <p:cNvSpPr>
            <a:spLocks noGrp="1"/>
          </p:cNvSpPr>
          <p:nvPr>
            <p:ph type="title"/>
          </p:nvPr>
        </p:nvSpPr>
        <p:spPr>
          <a:xfrm>
            <a:off x="1513761" y="1712152"/>
            <a:ext cx="2724769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513761" y="9844868"/>
            <a:ext cx="2724769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4" y="39807501"/>
            <a:ext cx="9688068" cy="5899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3" y="39807501"/>
            <a:ext cx="6963299" cy="5899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a:xfrm>
            <a:off x="21798157" y="39807501"/>
            <a:ext cx="6963299" cy="5899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p:bodyStyle>
    <p:other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35729" y="370681"/>
            <a:ext cx="15301993" cy="1446550"/>
          </a:xfrm>
          <a:prstGeom prst="rect">
            <a:avLst/>
          </a:prstGeom>
        </p:spPr>
        <p:txBody>
          <a:bodyPr wrap="square">
            <a:spAutoFit/>
          </a:bodyPr>
          <a:lstStyle/>
          <a:p>
            <a:pPr algn="ct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16</a:t>
            </a:r>
            <a:r>
              <a:rPr lang="en-ID" sz="44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INTERNATIONAL SYMPOSIUM</a:t>
            </a:r>
          </a:p>
          <a:p>
            <a:pPr algn="ct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INDONESIAN WOOD RESEARCH SOCIETY (</a:t>
            </a:r>
            <a:r>
              <a:rPr lang="en-ID"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IWoRS</a:t>
            </a: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1544582" y="5906795"/>
            <a:ext cx="27361672" cy="33867266"/>
            <a:chOff x="544513" y="2086426"/>
            <a:chExt cx="9664821" cy="11962758"/>
          </a:xfrm>
        </p:grpSpPr>
        <p:sp>
          <p:nvSpPr>
            <p:cNvPr id="17" name="Rectangle 16"/>
            <p:cNvSpPr/>
            <p:nvPr/>
          </p:nvSpPr>
          <p:spPr>
            <a:xfrm>
              <a:off x="544513" y="2511877"/>
              <a:ext cx="3169594" cy="11537307"/>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r>
                <a:rPr lang="en-US" sz="4150" dirty="0">
                  <a:latin typeface="Times New Roman" panose="02020603050405020304" pitchFamily="18" charset="0"/>
                  <a:cs typeface="Times New Roman" panose="02020603050405020304" pitchFamily="18" charset="0"/>
                </a:rPr>
                <a:t> q</a:t>
              </a:r>
              <a:r>
                <a:rPr lang="id-ID" sz="4150" dirty="0">
                  <a:latin typeface="Times New Roman" panose="02020603050405020304" pitchFamily="18" charset="0"/>
                  <a:cs typeface="Times New Roman" panose="02020603050405020304" pitchFamily="18" charset="0"/>
                </a:rPr>
                <a:t>uisque rhoncus tristique</a:t>
              </a:r>
              <a:r>
                <a:rPr lang="en-US" sz="4150" dirty="0">
                  <a:latin typeface="Times New Roman" panose="02020603050405020304" pitchFamily="18" charset="0"/>
                  <a:cs typeface="Times New Roman" panose="02020603050405020304" pitchFamily="18" charset="0"/>
                </a:rPr>
                <a:t>.</a:t>
              </a:r>
              <a:r>
                <a:rPr lang="id-ID" sz="4150" dirty="0">
                  <a:latin typeface="Times New Roman" panose="02020603050405020304" pitchFamily="18" charset="0"/>
                  <a:cs typeface="Times New Roman" panose="02020603050405020304" pitchFamily="18" charset="0"/>
                </a:rPr>
                <a: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Morbi sodales finibus vulputate. Sed dignissim orci dui, et interdum lorem viverra id. Phasellus feugiat nibh bibendum nisi dapibus, semper condimentum elit gravida. Proin id ultricies purus, non vehicula tortor. Suspendisse potenti. Nulla facilisi. Integer pulvinar semper euismod. In accumsan placerat lacus, tristique porttitor leo tristique vel. Ut lacinia egestas nisl, a blandit turpis gravida a. Maecenas lobortis ipsum id enim sollicitudin euismod.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Quisque rhoncus tristique vehicula. Praesent sagittis nec felis at vehicula. Praesent ultrices velit a risus blandit, a mattis sapien vehicula. Duis nec lacus sit amet lacus aliquet bibendum ut a neque. Morbi sit amet dui elit. Suspendisse potenti. Maecenas cursus elit sed est elementum, at ultrices diam tempor. Donec tempor lectus lorem, sed elementum lacus pretium in. Pellentesque ultrices bibendum purus. Sed nulla libero, finibus quis efficitur at, viverra a nunc. Phasellus aliquam euismod nisl in consectetur. Vivamus congue libero ut tortor mollis, mollis varius risus imperdiet.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Sed risus risus, pellentesque eget odio sit amet, feugiat tempus justo. Etiam leo mi, condimentum nec vehicula suscipit, fringilla a lacus. Aenean auctor turpis quis nunc pellentesque mollis.</a:t>
              </a:r>
            </a:p>
          </p:txBody>
        </p:sp>
        <p:sp>
          <p:nvSpPr>
            <p:cNvPr id="18" name="Rectangle 17"/>
            <p:cNvSpPr/>
            <p:nvPr/>
          </p:nvSpPr>
          <p:spPr>
            <a:xfrm>
              <a:off x="544513" y="2086426"/>
              <a:ext cx="1536836" cy="358757"/>
            </a:xfrm>
            <a:prstGeom prst="rect">
              <a:avLst/>
            </a:prstGeom>
          </p:spPr>
          <p:txBody>
            <a:bodyPr wrap="none">
              <a:spAutoFit/>
            </a:bodyPr>
            <a:lstStyle/>
            <a:p>
              <a:r>
                <a:rPr lang="id-ID" sz="6000" dirty="0">
                  <a:solidFill>
                    <a:srgbClr val="4B0159"/>
                  </a:solidFill>
                  <a:latin typeface="Times New Roman" panose="02020603050405020304" pitchFamily="18" charset="0"/>
                  <a:cs typeface="Times New Roman" panose="02020603050405020304" pitchFamily="18" charset="0"/>
                </a:rPr>
                <a:t>Lorem Ipsum</a:t>
              </a:r>
            </a:p>
          </p:txBody>
        </p:sp>
        <p:cxnSp>
          <p:nvCxnSpPr>
            <p:cNvPr id="24" name="Straight Connector 23"/>
            <p:cNvCxnSpPr/>
            <p:nvPr/>
          </p:nvCxnSpPr>
          <p:spPr>
            <a:xfrm>
              <a:off x="3919801" y="4356703"/>
              <a:ext cx="2735450" cy="0"/>
            </a:xfrm>
            <a:prstGeom prst="line">
              <a:avLst/>
            </a:prstGeom>
            <a:ln>
              <a:solidFill>
                <a:srgbClr val="4B0159"/>
              </a:solidFill>
            </a:ln>
          </p:spPr>
          <p:style>
            <a:lnRef idx="1">
              <a:schemeClr val="accent5"/>
            </a:lnRef>
            <a:fillRef idx="0">
              <a:schemeClr val="accent5"/>
            </a:fillRef>
            <a:effectRef idx="0">
              <a:schemeClr val="accent5"/>
            </a:effectRef>
            <a:fontRef idx="minor">
              <a:schemeClr val="tx1"/>
            </a:fontRef>
          </p:style>
        </p:cxnSp>
        <p:sp>
          <p:nvSpPr>
            <p:cNvPr id="25" name="Rectangle 24"/>
            <p:cNvSpPr/>
            <p:nvPr/>
          </p:nvSpPr>
          <p:spPr>
            <a:xfrm>
              <a:off x="3862538" y="4464081"/>
              <a:ext cx="1453035" cy="340389"/>
            </a:xfrm>
            <a:prstGeom prst="rect">
              <a:avLst/>
            </a:prstGeom>
          </p:spPr>
          <p:txBody>
            <a:bodyPr wrap="none">
              <a:spAutoFit/>
            </a:bodyPr>
            <a:lstStyle/>
            <a:p>
              <a:r>
                <a:rPr lang="id-ID" sz="5662" dirty="0">
                  <a:solidFill>
                    <a:srgbClr val="4B0159"/>
                  </a:solidFill>
                  <a:latin typeface="Times New Roman" panose="02020603050405020304" pitchFamily="18" charset="0"/>
                  <a:cs typeface="Times New Roman" panose="02020603050405020304" pitchFamily="18" charset="0"/>
                </a:rPr>
                <a:t>Lorem Ipsum</a:t>
              </a:r>
            </a:p>
          </p:txBody>
        </p:sp>
        <p:sp>
          <p:nvSpPr>
            <p:cNvPr id="26" name="Rectangle 25"/>
            <p:cNvSpPr/>
            <p:nvPr/>
          </p:nvSpPr>
          <p:spPr>
            <a:xfrm>
              <a:off x="3879948" y="4600596"/>
              <a:ext cx="1336643" cy="622503"/>
            </a:xfrm>
            <a:prstGeom prst="rect">
              <a:avLst/>
            </a:prstGeom>
          </p:spPr>
          <p:txBody>
            <a:bodyPr wrap="none">
              <a:spAutoFit/>
            </a:bodyPr>
            <a:lstStyle/>
            <a:p>
              <a:r>
                <a:rPr lang="id-ID" sz="4530" b="1" dirty="0">
                  <a:latin typeface="Times New Roman" panose="02020603050405020304" pitchFamily="18" charset="0"/>
                  <a:cs typeface="Times New Roman" panose="02020603050405020304" pitchFamily="18" charset="0"/>
                </a:rPr>
                <a:t>Lorem</a:t>
              </a:r>
              <a:r>
                <a:rPr lang="id-ID" sz="10852" b="1" dirty="0">
                  <a:latin typeface="Times New Roman" panose="02020603050405020304" pitchFamily="18" charset="0"/>
                  <a:cs typeface="Times New Roman" panose="02020603050405020304" pitchFamily="18" charset="0"/>
                </a:rPr>
                <a:t> </a:t>
              </a:r>
              <a:r>
                <a:rPr lang="id-ID" sz="4530" b="1" dirty="0">
                  <a:latin typeface="Times New Roman" panose="02020603050405020304" pitchFamily="18" charset="0"/>
                  <a:cs typeface="Times New Roman" panose="02020603050405020304" pitchFamily="18" charset="0"/>
                </a:rPr>
                <a:t>Ipsum</a:t>
              </a:r>
            </a:p>
          </p:txBody>
        </p:sp>
        <p:sp>
          <p:nvSpPr>
            <p:cNvPr id="27" name="Rectangle 26"/>
            <p:cNvSpPr/>
            <p:nvPr/>
          </p:nvSpPr>
          <p:spPr>
            <a:xfrm>
              <a:off x="3879948" y="5102450"/>
              <a:ext cx="2966737" cy="3416347"/>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p>
          </p:txBody>
        </p:sp>
        <p:sp>
          <p:nvSpPr>
            <p:cNvPr id="29" name="Rectangle 28"/>
            <p:cNvSpPr/>
            <p:nvPr/>
          </p:nvSpPr>
          <p:spPr>
            <a:xfrm>
              <a:off x="3875520" y="8672731"/>
              <a:ext cx="1647297" cy="288093"/>
            </a:xfrm>
            <a:prstGeom prst="rect">
              <a:avLst/>
            </a:prstGeom>
          </p:spPr>
          <p:txBody>
            <a:bodyPr wrap="square">
              <a:spAutoFit/>
            </a:bodyPr>
            <a:lstStyle/>
            <a:p>
              <a:r>
                <a:rPr lang="id-ID" sz="4700" b="1" dirty="0">
                  <a:latin typeface="Times New Roman" panose="02020603050405020304" pitchFamily="18" charset="0"/>
                  <a:cs typeface="Times New Roman" panose="02020603050405020304" pitchFamily="18" charset="0"/>
                </a:rPr>
                <a:t>Lorem Ipsum</a:t>
              </a:r>
            </a:p>
          </p:txBody>
        </p:sp>
        <p:sp>
          <p:nvSpPr>
            <p:cNvPr id="30" name="Rectangle 29"/>
            <p:cNvSpPr/>
            <p:nvPr/>
          </p:nvSpPr>
          <p:spPr>
            <a:xfrm>
              <a:off x="3889959" y="8961331"/>
              <a:ext cx="2966737" cy="4995423"/>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endParaRPr lang="en-US" sz="4150" dirty="0">
                <a:latin typeface="Times New Roman" panose="02020603050405020304" pitchFamily="18" charset="0"/>
                <a:cs typeface="Times New Roman" panose="02020603050405020304" pitchFamily="18" charset="0"/>
              </a:endParaRPr>
            </a:p>
            <a:p>
              <a:pPr algn="just"/>
              <a:endParaRPr lang="en-US" sz="4150" dirty="0">
                <a:latin typeface="Times New Roman" panose="02020603050405020304" pitchFamily="18" charset="0"/>
                <a:cs typeface="Times New Roman" panose="02020603050405020304" pitchFamily="18" charset="0"/>
              </a:endParaRPr>
            </a:p>
            <a:p>
              <a:pPr algn="just"/>
              <a:r>
                <a:rPr lang="id-ID" sz="4150" dirty="0">
                  <a:latin typeface="Times New Roman" panose="02020603050405020304" pitchFamily="18" charset="0"/>
                  <a:cs typeface="Times New Roman" panose="02020603050405020304" pitchFamily="18" charset="0"/>
                </a:rPr>
                <a:t>Sed risus risus, pellentesque eget odio sit amet, feugiat tempus justo. Etiam leo mi, condimentum nec vehicula suscipit, fringilla a lacus. Aenean auctor turpis quis nunc pellentesque mollis.</a:t>
              </a:r>
            </a:p>
          </p:txBody>
        </p:sp>
        <p:sp>
          <p:nvSpPr>
            <p:cNvPr id="33" name="Rectangle 32"/>
            <p:cNvSpPr/>
            <p:nvPr/>
          </p:nvSpPr>
          <p:spPr>
            <a:xfrm>
              <a:off x="7006104" y="2086426"/>
              <a:ext cx="1536836" cy="358757"/>
            </a:xfrm>
            <a:prstGeom prst="rect">
              <a:avLst/>
            </a:prstGeom>
          </p:spPr>
          <p:txBody>
            <a:bodyPr wrap="none">
              <a:spAutoFit/>
            </a:bodyPr>
            <a:lstStyle/>
            <a:p>
              <a:r>
                <a:rPr lang="id-ID" sz="6000" dirty="0">
                  <a:solidFill>
                    <a:srgbClr val="4B0159"/>
                  </a:solidFill>
                  <a:latin typeface="Times New Roman" panose="02020603050405020304" pitchFamily="18" charset="0"/>
                  <a:cs typeface="Times New Roman" panose="02020603050405020304" pitchFamily="18" charset="0"/>
                </a:rPr>
                <a:t>Lorem Ipsum</a:t>
              </a:r>
            </a:p>
          </p:txBody>
        </p:sp>
        <p:sp>
          <p:nvSpPr>
            <p:cNvPr id="34" name="Rectangle 33"/>
            <p:cNvSpPr/>
            <p:nvPr/>
          </p:nvSpPr>
          <p:spPr>
            <a:xfrm>
              <a:off x="7039740" y="2511877"/>
              <a:ext cx="3169594" cy="7025662"/>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a:t>
              </a:r>
              <a:r>
                <a:rPr lang="en-US" sz="4150" dirty="0">
                  <a:latin typeface="Times New Roman" panose="02020603050405020304" pitchFamily="18" charset="0"/>
                  <a:cs typeface="Times New Roman" panose="02020603050405020304" pitchFamily="18" charset="0"/>
                </a:rPr>
                <a:t> </a:t>
              </a:r>
              <a:r>
                <a:rPr lang="en-US" sz="4150" dirty="0" err="1">
                  <a:latin typeface="Times New Roman" panose="02020603050405020304" pitchFamily="18" charset="0"/>
                  <a:cs typeface="Times New Roman" panose="02020603050405020304" pitchFamily="18" charset="0"/>
                </a:rPr>
                <a:t>imperdiet</a:t>
              </a:r>
              <a:r>
                <a:rPr lang="en-US" sz="4150" dirty="0">
                  <a:latin typeface="Times New Roman" panose="02020603050405020304" pitchFamily="18" charset="0"/>
                  <a:cs typeface="Times New Roman" panose="02020603050405020304" pitchFamily="18" charset="0"/>
                </a:rPr>
                <a:t> q</a:t>
              </a:r>
              <a:r>
                <a:rPr lang="id-ID" sz="4150" dirty="0">
                  <a:latin typeface="Times New Roman" panose="02020603050405020304" pitchFamily="18" charset="0"/>
                  <a:cs typeface="Times New Roman" panose="02020603050405020304" pitchFamily="18" charset="0"/>
                </a:rPr>
                <a:t>uisque rhoncus tristique</a:t>
              </a:r>
              <a:r>
                <a:rPr lang="en-US" sz="4150" dirty="0">
                  <a:latin typeface="Times New Roman" panose="02020603050405020304" pitchFamily="18" charset="0"/>
                  <a:cs typeface="Times New Roman" panose="02020603050405020304" pitchFamily="18" charset="0"/>
                </a:rPr>
                <a:t>.</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Morbi sodales finibus vulputate. Sed dignissim orci dui, et interdum lorem viverra id. Phasellus feugiat nibh bibendum nisi dapibus, semper condimentum elit gravida. Proin id ultricies purus, non vehicula tortor. Suspendisse potenti. Nulla facilisi. Integer pulvinar semper euismod. In accumsan placerat lacus, tristique porttitor leo tristique vel. Ut lacinia egestas nisl, a blandit turpis gravida a. Maecenas lobortis ipsum id enim sollicitudin euismod</a:t>
              </a:r>
              <a:r>
                <a:rPr lang="en-US" sz="4150" dirty="0">
                  <a:latin typeface="Times New Roman" panose="02020603050405020304" pitchFamily="18" charset="0"/>
                  <a:cs typeface="Times New Roman" panose="02020603050405020304" pitchFamily="18" charset="0"/>
                </a:rPr>
                <a:t>.</a:t>
              </a:r>
            </a:p>
            <a:p>
              <a:pPr algn="just"/>
              <a:r>
                <a:rPr lang="id-ID" sz="4150" dirty="0">
                  <a:latin typeface="Times New Roman" panose="02020603050405020304" pitchFamily="18" charset="0"/>
                  <a:cs typeface="Times New Roman" panose="02020603050405020304" pitchFamily="18" charset="0"/>
                </a:rPr>
                <a: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endParaRPr lang="id-ID" sz="4150" dirty="0">
                <a:latin typeface="Times New Roman" panose="02020603050405020304" pitchFamily="18" charset="0"/>
                <a:cs typeface="Times New Roman" panose="02020603050405020304" pitchFamily="18" charset="0"/>
              </a:endParaRPr>
            </a:p>
          </p:txBody>
        </p:sp>
        <p:cxnSp>
          <p:nvCxnSpPr>
            <p:cNvPr id="35" name="Straight Connector 34"/>
            <p:cNvCxnSpPr>
              <a:cxnSpLocks/>
            </p:cNvCxnSpPr>
            <p:nvPr/>
          </p:nvCxnSpPr>
          <p:spPr>
            <a:xfrm>
              <a:off x="7039740" y="9120787"/>
              <a:ext cx="3078900" cy="0"/>
            </a:xfrm>
            <a:prstGeom prst="line">
              <a:avLst/>
            </a:prstGeom>
            <a:ln>
              <a:solidFill>
                <a:srgbClr val="4B0159"/>
              </a:solidFill>
            </a:ln>
          </p:spPr>
          <p:style>
            <a:lnRef idx="1">
              <a:schemeClr val="accent5"/>
            </a:lnRef>
            <a:fillRef idx="0">
              <a:schemeClr val="accent5"/>
            </a:fillRef>
            <a:effectRef idx="0">
              <a:schemeClr val="accent5"/>
            </a:effectRef>
            <a:fontRef idx="minor">
              <a:schemeClr val="tx1"/>
            </a:fontRef>
          </p:style>
        </p:cxnSp>
        <p:sp>
          <p:nvSpPr>
            <p:cNvPr id="36" name="Rectangle 35"/>
            <p:cNvSpPr/>
            <p:nvPr/>
          </p:nvSpPr>
          <p:spPr>
            <a:xfrm>
              <a:off x="7032583" y="9443232"/>
              <a:ext cx="1453035" cy="340389"/>
            </a:xfrm>
            <a:prstGeom prst="rect">
              <a:avLst/>
            </a:prstGeom>
          </p:spPr>
          <p:txBody>
            <a:bodyPr wrap="none">
              <a:spAutoFit/>
            </a:bodyPr>
            <a:lstStyle/>
            <a:p>
              <a:r>
                <a:rPr lang="id-ID" sz="5662" dirty="0">
                  <a:solidFill>
                    <a:srgbClr val="4B0159"/>
                  </a:solidFill>
                  <a:latin typeface="Times New Roman" panose="02020603050405020304" pitchFamily="18" charset="0"/>
                  <a:cs typeface="Times New Roman" panose="02020603050405020304" pitchFamily="18" charset="0"/>
                </a:rPr>
                <a:t>Lorem Ipsum</a:t>
              </a:r>
            </a:p>
          </p:txBody>
        </p:sp>
        <p:sp>
          <p:nvSpPr>
            <p:cNvPr id="37" name="Rectangle 36"/>
            <p:cNvSpPr/>
            <p:nvPr/>
          </p:nvSpPr>
          <p:spPr>
            <a:xfrm>
              <a:off x="7006104" y="9887566"/>
              <a:ext cx="3112032" cy="3190765"/>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p>
          </p:txBody>
        </p:sp>
        <p:sp>
          <p:nvSpPr>
            <p:cNvPr id="38" name="Rectangle 37"/>
            <p:cNvSpPr/>
            <p:nvPr/>
          </p:nvSpPr>
          <p:spPr>
            <a:xfrm>
              <a:off x="7064300" y="13183577"/>
              <a:ext cx="1308762" cy="288093"/>
            </a:xfrm>
            <a:prstGeom prst="rect">
              <a:avLst/>
            </a:prstGeom>
          </p:spPr>
          <p:txBody>
            <a:bodyPr wrap="none">
              <a:spAutoFit/>
            </a:bodyPr>
            <a:lstStyle/>
            <a:p>
              <a:r>
                <a:rPr lang="id-ID" sz="4700" b="1" dirty="0">
                  <a:latin typeface="Times New Roman" panose="02020603050405020304" pitchFamily="18" charset="0"/>
                  <a:cs typeface="Times New Roman" panose="02020603050405020304" pitchFamily="18" charset="0"/>
                </a:rPr>
                <a:t>Lorem Ipsum</a:t>
              </a:r>
            </a:p>
          </p:txBody>
        </p:sp>
        <p:sp>
          <p:nvSpPr>
            <p:cNvPr id="39" name="Rectangle 38"/>
            <p:cNvSpPr/>
            <p:nvPr/>
          </p:nvSpPr>
          <p:spPr>
            <a:xfrm>
              <a:off x="7059571" y="13472974"/>
              <a:ext cx="2966737" cy="483779"/>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a:t>
              </a:r>
            </a:p>
          </p:txBody>
        </p:sp>
      </p:grpSp>
      <p:pic>
        <p:nvPicPr>
          <p:cNvPr id="40" name="Picture 39" descr="Background pattern&#10;&#10;Description automatically generated">
            <a:extLst>
              <a:ext uri="{FF2B5EF4-FFF2-40B4-BE49-F238E27FC236}">
                <a16:creationId xmlns:a16="http://schemas.microsoft.com/office/drawing/2014/main" id="{A9978286-85E4-4341-983E-C36544B89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10" y="6075734"/>
            <a:ext cx="7642239" cy="5731679"/>
          </a:xfrm>
          <a:prstGeom prst="rect">
            <a:avLst/>
          </a:prstGeom>
        </p:spPr>
      </p:pic>
      <p:sp>
        <p:nvSpPr>
          <p:cNvPr id="32" name="Rectangle 31">
            <a:extLst>
              <a:ext uri="{FF2B5EF4-FFF2-40B4-BE49-F238E27FC236}">
                <a16:creationId xmlns:a16="http://schemas.microsoft.com/office/drawing/2014/main" id="{2FE68E22-3C9F-44EA-9003-D7D454DDEA51}"/>
              </a:ext>
            </a:extLst>
          </p:cNvPr>
          <p:cNvSpPr/>
          <p:nvPr/>
        </p:nvSpPr>
        <p:spPr>
          <a:xfrm>
            <a:off x="4990482" y="2199481"/>
            <a:ext cx="13957124" cy="769441"/>
          </a:xfrm>
          <a:prstGeom prst="rect">
            <a:avLst/>
          </a:prstGeom>
        </p:spPr>
        <p:txBody>
          <a:bodyPr wrap="square">
            <a:spAutoFit/>
          </a:bodyPr>
          <a:lstStyle/>
          <a:p>
            <a:pPr algn="ctr"/>
            <a:r>
              <a:rPr lang="id-ID" sz="4400" dirty="0">
                <a:solidFill>
                  <a:schemeClr val="bg1"/>
                </a:solidFill>
                <a:latin typeface="Times New Roman" panose="02020603050405020304" pitchFamily="18" charset="0"/>
                <a:cs typeface="Times New Roman" panose="02020603050405020304" pitchFamily="18" charset="0"/>
              </a:rPr>
              <a:t>Research Title</a:t>
            </a:r>
          </a:p>
        </p:txBody>
      </p:sp>
      <p:cxnSp>
        <p:nvCxnSpPr>
          <p:cNvPr id="41" name="Straight Connector 40">
            <a:extLst>
              <a:ext uri="{FF2B5EF4-FFF2-40B4-BE49-F238E27FC236}">
                <a16:creationId xmlns:a16="http://schemas.microsoft.com/office/drawing/2014/main" id="{F29C39C1-AD66-4596-8857-850D5B0EA938}"/>
              </a:ext>
            </a:extLst>
          </p:cNvPr>
          <p:cNvCxnSpPr>
            <a:cxnSpLocks/>
          </p:cNvCxnSpPr>
          <p:nvPr/>
        </p:nvCxnSpPr>
        <p:spPr>
          <a:xfrm flipV="1">
            <a:off x="4990482" y="1845678"/>
            <a:ext cx="13957124" cy="490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FE86BA-6D97-451B-82CF-443572217250}"/>
              </a:ext>
            </a:extLst>
          </p:cNvPr>
          <p:cNvCxnSpPr>
            <a:cxnSpLocks/>
          </p:cNvCxnSpPr>
          <p:nvPr/>
        </p:nvCxnSpPr>
        <p:spPr>
          <a:xfrm flipV="1">
            <a:off x="5536406" y="2001600"/>
            <a:ext cx="12954000" cy="454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FF6D0A9-5F3E-0E90-2C84-36ABA187510D}"/>
              </a:ext>
            </a:extLst>
          </p:cNvPr>
          <p:cNvSpPr/>
          <p:nvPr/>
        </p:nvSpPr>
        <p:spPr>
          <a:xfrm>
            <a:off x="19690092" y="3633014"/>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Name of Presenter</a:t>
            </a:r>
            <a:br>
              <a:rPr lang="en-US" sz="2831" dirty="0">
                <a:solidFill>
                  <a:schemeClr val="bg1"/>
                </a:solidFill>
                <a:latin typeface="Times New Roman" panose="02020603050405020304" pitchFamily="18" charset="0"/>
                <a:cs typeface="Times New Roman" panose="02020603050405020304" pitchFamily="18" charset="0"/>
              </a:rPr>
            </a:br>
            <a:r>
              <a:rPr lang="en-US" sz="2265" dirty="0">
                <a:solidFill>
                  <a:schemeClr val="bg1"/>
                </a:solidFill>
                <a:latin typeface="Times New Roman" panose="02020603050405020304" pitchFamily="18" charset="0"/>
                <a:cs typeface="Times New Roman" panose="02020603050405020304" pitchFamily="18" charset="0"/>
              </a:rPr>
              <a:t>Affiliation/Email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3C4939F-F7DC-FDC1-751E-CAAE2D60F711}"/>
              </a:ext>
            </a:extLst>
          </p:cNvPr>
          <p:cNvSpPr/>
          <p:nvPr/>
        </p:nvSpPr>
        <p:spPr>
          <a:xfrm>
            <a:off x="19699531" y="2533309"/>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Name of Presenter</a:t>
            </a:r>
            <a:br>
              <a:rPr lang="en-US" sz="2831" dirty="0">
                <a:solidFill>
                  <a:schemeClr val="bg1"/>
                </a:solidFill>
                <a:latin typeface="Times New Roman" panose="02020603050405020304" pitchFamily="18" charset="0"/>
                <a:cs typeface="Times New Roman" panose="02020603050405020304" pitchFamily="18" charset="0"/>
              </a:rPr>
            </a:br>
            <a:r>
              <a:rPr lang="en-US" sz="2265" dirty="0">
                <a:solidFill>
                  <a:schemeClr val="bg1"/>
                </a:solidFill>
                <a:latin typeface="Times New Roman" panose="02020603050405020304" pitchFamily="18" charset="0"/>
                <a:cs typeface="Times New Roman" panose="02020603050405020304" pitchFamily="18" charset="0"/>
              </a:rPr>
              <a:t>Affiliation/Email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8EF95A9-8247-3109-EE31-78527DD0A482}"/>
              </a:ext>
            </a:extLst>
          </p:cNvPr>
          <p:cNvSpPr/>
          <p:nvPr/>
        </p:nvSpPr>
        <p:spPr>
          <a:xfrm>
            <a:off x="19690092" y="1465213"/>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Name of Presenter</a:t>
            </a:r>
            <a:br>
              <a:rPr lang="en-US" sz="2831" dirty="0">
                <a:solidFill>
                  <a:schemeClr val="bg1"/>
                </a:solidFill>
                <a:latin typeface="Times New Roman" panose="02020603050405020304" pitchFamily="18" charset="0"/>
                <a:cs typeface="Times New Roman" panose="02020603050405020304" pitchFamily="18" charset="0"/>
              </a:rPr>
            </a:br>
            <a:r>
              <a:rPr lang="en-US" sz="2265" dirty="0">
                <a:solidFill>
                  <a:schemeClr val="bg1"/>
                </a:solidFill>
                <a:latin typeface="Times New Roman" panose="02020603050405020304" pitchFamily="18" charset="0"/>
                <a:cs typeface="Times New Roman" panose="02020603050405020304" pitchFamily="18" charset="0"/>
              </a:rPr>
              <a:t>Affiliation/Email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520FDE9-4BDD-8FE4-161C-56C892A85F80}"/>
              </a:ext>
            </a:extLst>
          </p:cNvPr>
          <p:cNvSpPr/>
          <p:nvPr/>
        </p:nvSpPr>
        <p:spPr>
          <a:xfrm>
            <a:off x="19699531" y="386580"/>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Name of Presenter</a:t>
            </a:r>
            <a:br>
              <a:rPr lang="en-US" sz="2831" dirty="0">
                <a:solidFill>
                  <a:schemeClr val="bg1"/>
                </a:solidFill>
                <a:latin typeface="Times New Roman" panose="02020603050405020304" pitchFamily="18" charset="0"/>
                <a:cs typeface="Times New Roman" panose="02020603050405020304" pitchFamily="18" charset="0"/>
              </a:rPr>
            </a:br>
            <a:r>
              <a:rPr lang="en-US" sz="2265" dirty="0">
                <a:solidFill>
                  <a:schemeClr val="bg1"/>
                </a:solidFill>
                <a:latin typeface="Times New Roman" panose="02020603050405020304" pitchFamily="18" charset="0"/>
                <a:cs typeface="Times New Roman" panose="02020603050405020304" pitchFamily="18" charset="0"/>
              </a:rPr>
              <a:t>Affiliation/Email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00B9E34-6B77-90F3-2249-85BF9335ECF4}"/>
              </a:ext>
            </a:extLst>
          </p:cNvPr>
          <p:cNvSpPr/>
          <p:nvPr/>
        </p:nvSpPr>
        <p:spPr>
          <a:xfrm>
            <a:off x="-366100" y="41026900"/>
            <a:ext cx="30275213" cy="1323439"/>
          </a:xfrm>
          <a:prstGeom prst="rect">
            <a:avLst/>
          </a:prstGeom>
        </p:spPr>
        <p:txBody>
          <a:bodyPr wrap="square">
            <a:spAutoFit/>
          </a:bodyPr>
          <a:lstStyle/>
          <a:p>
            <a:pPr algn="ct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16</a:t>
            </a:r>
            <a:r>
              <a:rPr lang="en-ID" sz="44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International Symposium Indonesian Wood Research Society (</a:t>
            </a:r>
            <a:r>
              <a:rPr lang="en-ID"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IWoRS</a:t>
            </a: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Universitas </a:t>
            </a:r>
            <a:r>
              <a:rPr lang="en-ID"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Tanjungpura</a:t>
            </a:r>
            <a:r>
              <a:rPr lang="en-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Pontianak, West Kalimantan, 11 September 2024</a:t>
            </a:r>
            <a:endParaRPr lang="id-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F0D82B8E-AABA-098B-8626-7FE52D7E1165}"/>
              </a:ext>
            </a:extLst>
          </p:cNvPr>
          <p:cNvCxnSpPr>
            <a:cxnSpLocks/>
          </p:cNvCxnSpPr>
          <p:nvPr/>
        </p:nvCxnSpPr>
        <p:spPr>
          <a:xfrm flipV="1">
            <a:off x="19932949" y="1371967"/>
            <a:ext cx="5806535" cy="34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3D54EA-A17B-24C8-DB44-8E4FEBF6D1F4}"/>
              </a:ext>
            </a:extLst>
          </p:cNvPr>
          <p:cNvCxnSpPr>
            <a:cxnSpLocks/>
          </p:cNvCxnSpPr>
          <p:nvPr/>
        </p:nvCxnSpPr>
        <p:spPr>
          <a:xfrm flipV="1">
            <a:off x="19932948" y="2462280"/>
            <a:ext cx="5806535" cy="34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AF6D07-F5F0-41C9-566D-1E12E0AD8848}"/>
              </a:ext>
            </a:extLst>
          </p:cNvPr>
          <p:cNvCxnSpPr>
            <a:cxnSpLocks/>
          </p:cNvCxnSpPr>
          <p:nvPr/>
        </p:nvCxnSpPr>
        <p:spPr>
          <a:xfrm flipV="1">
            <a:off x="19912687" y="3579537"/>
            <a:ext cx="5806535" cy="34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6552B14-534B-4E44-892E-D59BBA19F452}"/>
              </a:ext>
            </a:extLst>
          </p:cNvPr>
          <p:cNvSpPr txBox="1">
            <a:spLocks/>
          </p:cNvSpPr>
          <p:nvPr/>
        </p:nvSpPr>
        <p:spPr>
          <a:xfrm>
            <a:off x="2059237" y="3571081"/>
            <a:ext cx="27433380" cy="3032303"/>
          </a:xfrm>
          <a:prstGeom prst="rect">
            <a:avLst/>
          </a:prstGeom>
        </p:spPr>
        <p:txBody>
          <a:bodyPr wrap="square" lIns="0" tIns="0" rIns="0" bIns="0">
            <a:normAutofit/>
          </a:bodyPr>
          <a:lst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a:lstStyle>
          <a:p>
            <a:pPr defTabSz="914400"/>
            <a:r>
              <a:rPr lang="en-US" sz="9600" b="1" kern="0">
                <a:solidFill>
                  <a:sysClr val="windowText" lastClr="000000"/>
                </a:solidFill>
                <a:latin typeface="Times New Roman" panose="02020603050405020304" pitchFamily="18" charset="0"/>
                <a:cs typeface="Times New Roman" panose="02020603050405020304" pitchFamily="18" charset="0"/>
              </a:rPr>
              <a:t>Poster Guidelines</a:t>
            </a:r>
            <a:endParaRPr lang="id-ID" sz="96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F184B514-C276-B516-FA99-11E89BBC5206}"/>
              </a:ext>
            </a:extLst>
          </p:cNvPr>
          <p:cNvSpPr txBox="1">
            <a:spLocks/>
          </p:cNvSpPr>
          <p:nvPr/>
        </p:nvSpPr>
        <p:spPr>
          <a:xfrm>
            <a:off x="2081420" y="7822584"/>
            <a:ext cx="26112371" cy="27158594"/>
          </a:xfrm>
          <a:prstGeom prst="rect">
            <a:avLst/>
          </a:prstGeom>
        </p:spPr>
        <p:txBody>
          <a:bodyPr wrap="square" lIns="0" tIns="0" rIns="0" bIns="0">
            <a:normAutofit fontScale="92500" lnSpcReduction="10000"/>
          </a:bodyPr>
          <a:lst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a:lstStyle>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The completed printed poster must be submitted on 11</a:t>
            </a:r>
            <a:r>
              <a:rPr lang="en-US" sz="9600" kern="0" baseline="30000" dirty="0">
                <a:solidFill>
                  <a:sysClr val="windowText" lastClr="000000"/>
                </a:solidFill>
                <a:latin typeface="Times New Roman" panose="02020603050405020304" pitchFamily="18" charset="0"/>
                <a:cs typeface="Times New Roman" panose="02020603050405020304" pitchFamily="18" charset="0"/>
              </a:rPr>
              <a:t>th</a:t>
            </a:r>
            <a:r>
              <a:rPr lang="en-US" sz="9600" kern="0" dirty="0">
                <a:solidFill>
                  <a:sysClr val="windowText" lastClr="000000"/>
                </a:solidFill>
                <a:latin typeface="Times New Roman" panose="02020603050405020304" pitchFamily="18" charset="0"/>
                <a:cs typeface="Times New Roman" panose="02020603050405020304" pitchFamily="18" charset="0"/>
              </a:rPr>
              <a:t> September, 2024 by 07.30 (at registration desk)</a:t>
            </a: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Size of poster is A0 : 841 mm × 1189 mm</a:t>
            </a: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Arrangement of poster : Portrait</a:t>
            </a: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The poster can be printed either in Black and White or in color.</a:t>
            </a: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Title of poster should go centered in the upper part</a:t>
            </a: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Full names and affiliations of all authors, including e‐mail address of at least one author.</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Introduction:</a:t>
            </a:r>
            <a:r>
              <a:rPr lang="en-US" sz="9600" kern="0" dirty="0">
                <a:solidFill>
                  <a:sysClr val="windowText" lastClr="000000"/>
                </a:solidFill>
                <a:latin typeface="Times New Roman" panose="02020603050405020304" pitchFamily="18" charset="0"/>
                <a:cs typeface="Times New Roman" panose="02020603050405020304" pitchFamily="18" charset="0"/>
              </a:rPr>
              <a:t> a few brief sentences that state the background and purpose of the study.</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Methods:</a:t>
            </a:r>
            <a:r>
              <a:rPr lang="en-US" sz="9600" kern="0" dirty="0">
                <a:solidFill>
                  <a:sysClr val="windowText" lastClr="000000"/>
                </a:solidFill>
                <a:latin typeface="Times New Roman" panose="02020603050405020304" pitchFamily="18" charset="0"/>
                <a:cs typeface="Times New Roman" panose="02020603050405020304" pitchFamily="18" charset="0"/>
              </a:rPr>
              <a:t> a list or flow chart</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Results:</a:t>
            </a:r>
            <a:r>
              <a:rPr lang="en-US" sz="9600" kern="0" dirty="0">
                <a:solidFill>
                  <a:sysClr val="windowText" lastClr="000000"/>
                </a:solidFill>
                <a:latin typeface="Times New Roman" panose="02020603050405020304" pitchFamily="18" charset="0"/>
                <a:cs typeface="Times New Roman" panose="02020603050405020304" pitchFamily="18" charset="0"/>
              </a:rPr>
              <a:t> illustrations, diagram, tables, graphs, and photos with a brief text</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Discussion:</a:t>
            </a:r>
            <a:r>
              <a:rPr lang="en-US" sz="9600" kern="0" dirty="0">
                <a:solidFill>
                  <a:sysClr val="windowText" lastClr="000000"/>
                </a:solidFill>
                <a:latin typeface="Times New Roman" panose="02020603050405020304" pitchFamily="18" charset="0"/>
                <a:cs typeface="Times New Roman" panose="02020603050405020304" pitchFamily="18" charset="0"/>
              </a:rPr>
              <a:t> summary of paragraph based on problem analysis.</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Conclusion:</a:t>
            </a:r>
            <a:r>
              <a:rPr lang="en-US" sz="9600" kern="0" dirty="0">
                <a:solidFill>
                  <a:sysClr val="windowText" lastClr="000000"/>
                </a:solidFill>
                <a:latin typeface="Times New Roman" panose="02020603050405020304" pitchFamily="18" charset="0"/>
                <a:cs typeface="Times New Roman" panose="02020603050405020304" pitchFamily="18" charset="0"/>
              </a:rPr>
              <a:t> brief paragraph of experiment’s finding</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References:</a:t>
            </a:r>
            <a:r>
              <a:rPr lang="en-US" sz="9600" kern="0" dirty="0">
                <a:solidFill>
                  <a:sysClr val="windowText" lastClr="000000"/>
                </a:solidFill>
                <a:latin typeface="Times New Roman" panose="02020603050405020304" pitchFamily="18" charset="0"/>
                <a:cs typeface="Times New Roman" panose="02020603050405020304" pitchFamily="18" charset="0"/>
              </a:rPr>
              <a:t> if you feel references are necessary, include no more than 2 or 3.</a:t>
            </a: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Author are asked to be at the poster location at the time schedule for the poster session, ready to discuss their work.</a:t>
            </a:r>
          </a:p>
        </p:txBody>
      </p:sp>
    </p:spTree>
    <p:extLst>
      <p:ext uri="{BB962C8B-B14F-4D97-AF65-F5344CB8AC3E}">
        <p14:creationId xmlns:p14="http://schemas.microsoft.com/office/powerpoint/2010/main" val="348994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1044</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Zoei Kostoglidis</dc:creator>
  <cp:lastModifiedBy>Irvan Gunawan</cp:lastModifiedBy>
  <cp:revision>40</cp:revision>
  <dcterms:created xsi:type="dcterms:W3CDTF">2021-11-06T03:53:57Z</dcterms:created>
  <dcterms:modified xsi:type="dcterms:W3CDTF">2024-08-13T12:10:19Z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2021-11-06T00:00:00Z</vt:filetime>
  </property>
</Properties>
</file>